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5" r:id="rId9"/>
    <p:sldId id="266" r:id="rId10"/>
    <p:sldId id="270" r:id="rId11"/>
    <p:sldId id="268" r:id="rId12"/>
    <p:sldId id="267" r:id="rId13"/>
    <p:sldId id="263" r:id="rId14"/>
    <p:sldId id="264" r:id="rId15"/>
  </p:sldIdLst>
  <p:sldSz cx="18300700" cy="10299700"/>
  <p:notesSz cx="18300700" cy="102997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834" y="9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9563" cy="5159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10366375" y="0"/>
            <a:ext cx="7929563" cy="515938"/>
          </a:xfrm>
          <a:prstGeom prst="rect">
            <a:avLst/>
          </a:prstGeom>
        </p:spPr>
        <p:txBody>
          <a:bodyPr vert="horz" lIns="91440" tIns="45720" rIns="91440" bIns="45720" rtlCol="0"/>
          <a:lstStyle>
            <a:lvl1pPr algn="r">
              <a:defRPr sz="1200"/>
            </a:lvl1pPr>
          </a:lstStyle>
          <a:p>
            <a:fld id="{4DD10A64-66FF-4E26-A0B8-916320E1605B}" type="datetimeFigureOut">
              <a:rPr lang="en-IN" smtClean="0"/>
              <a:t>09-03-2025</a:t>
            </a:fld>
            <a:endParaRPr lang="en-IN"/>
          </a:p>
        </p:txBody>
      </p:sp>
      <p:sp>
        <p:nvSpPr>
          <p:cNvPr id="4" name="Slide Image Placeholder 3"/>
          <p:cNvSpPr>
            <a:spLocks noGrp="1" noRot="1" noChangeAspect="1"/>
          </p:cNvSpPr>
          <p:nvPr>
            <p:ph type="sldImg" idx="2"/>
          </p:nvPr>
        </p:nvSpPr>
        <p:spPr>
          <a:xfrm>
            <a:off x="6061075" y="1287463"/>
            <a:ext cx="6178550" cy="347662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830388" y="4956175"/>
            <a:ext cx="14639925" cy="4056063"/>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9783763"/>
            <a:ext cx="7929563" cy="51593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10366375" y="9783763"/>
            <a:ext cx="7929563" cy="515937"/>
          </a:xfrm>
          <a:prstGeom prst="rect">
            <a:avLst/>
          </a:prstGeom>
        </p:spPr>
        <p:txBody>
          <a:bodyPr vert="horz" lIns="91440" tIns="45720" rIns="91440" bIns="45720" rtlCol="0" anchor="b"/>
          <a:lstStyle>
            <a:lvl1pPr algn="r">
              <a:defRPr sz="1200"/>
            </a:lvl1pPr>
          </a:lstStyle>
          <a:p>
            <a:fld id="{0AE26837-3371-4199-B068-7A25678285B7}" type="slidenum">
              <a:rPr lang="en-IN" smtClean="0"/>
              <a:t>‹#›</a:t>
            </a:fld>
            <a:endParaRPr lang="en-IN"/>
          </a:p>
        </p:txBody>
      </p:sp>
    </p:spTree>
    <p:extLst>
      <p:ext uri="{BB962C8B-B14F-4D97-AF65-F5344CB8AC3E}">
        <p14:creationId xmlns:p14="http://schemas.microsoft.com/office/powerpoint/2010/main" val="4146989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3/9/2025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mc:AlternateContent xmlns:mc="http://schemas.openxmlformats.org/markup-compatibility/2006" xmlns:p15="http://schemas.microsoft.com/office/powerpoint/2012/main">
    <mc:Choice Requires="p15">
      <p:transition spd="slow">
        <p15:prstTrans prst="prestig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3/9/2025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mc:AlternateContent xmlns:mc="http://schemas.openxmlformats.org/markup-compatibility/2006" xmlns:p15="http://schemas.microsoft.com/office/powerpoint/2012/main">
    <mc:Choice Requires="p15">
      <p:transition spd="slow">
        <p15:prstTrans prst="prestig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3/9/2025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mc:AlternateContent xmlns:mc="http://schemas.openxmlformats.org/markup-compatibility/2006" xmlns:p15="http://schemas.microsoft.com/office/powerpoint/2012/main">
    <mc:Choice Requires="p15">
      <p:transition spd="slow">
        <p15:prstTrans prst="prestig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3/9/2025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mc:AlternateContent xmlns:mc="http://schemas.openxmlformats.org/markup-compatibility/2006" xmlns:p15="http://schemas.microsoft.com/office/powerpoint/2012/main">
    <mc:Choice Requires="p15">
      <p:transition spd="slow">
        <p15:prstTrans prst="prestig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3/9/2025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mc:AlternateContent xmlns:mc="http://schemas.openxmlformats.org/markup-compatibility/2006" xmlns:p15="http://schemas.microsoft.com/office/powerpoint/2012/main">
    <mc:Choice Requires="p15">
      <p:transition spd="slow">
        <p15:prstTrans prst="prestig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139190" cy="1254760"/>
          </a:xfrm>
          <a:custGeom>
            <a:avLst/>
            <a:gdLst/>
            <a:ahLst/>
            <a:cxnLst/>
            <a:rect l="l" t="t" r="r" b="b"/>
            <a:pathLst>
              <a:path w="1139190" h="1254760">
                <a:moveTo>
                  <a:pt x="1138753" y="0"/>
                </a:moveTo>
                <a:lnTo>
                  <a:pt x="0" y="0"/>
                </a:lnTo>
                <a:lnTo>
                  <a:pt x="0" y="1254245"/>
                </a:lnTo>
                <a:lnTo>
                  <a:pt x="67617" y="1245489"/>
                </a:lnTo>
                <a:lnTo>
                  <a:pt x="133131" y="1233246"/>
                </a:lnTo>
                <a:lnTo>
                  <a:pt x="197211" y="1218133"/>
                </a:lnTo>
                <a:lnTo>
                  <a:pt x="261287" y="1199413"/>
                </a:lnTo>
                <a:lnTo>
                  <a:pt x="323924" y="1177099"/>
                </a:lnTo>
                <a:lnTo>
                  <a:pt x="385122" y="1151890"/>
                </a:lnTo>
                <a:lnTo>
                  <a:pt x="445601" y="1123099"/>
                </a:lnTo>
                <a:lnTo>
                  <a:pt x="503916" y="1091425"/>
                </a:lnTo>
                <a:lnTo>
                  <a:pt x="560075" y="1056855"/>
                </a:lnTo>
                <a:lnTo>
                  <a:pt x="615513" y="1018705"/>
                </a:lnTo>
                <a:lnTo>
                  <a:pt x="668069" y="978382"/>
                </a:lnTo>
                <a:lnTo>
                  <a:pt x="718468" y="935189"/>
                </a:lnTo>
                <a:lnTo>
                  <a:pt x="766707" y="889825"/>
                </a:lnTo>
                <a:lnTo>
                  <a:pt x="812784" y="841590"/>
                </a:lnTo>
                <a:lnTo>
                  <a:pt x="855979" y="791184"/>
                </a:lnTo>
                <a:lnTo>
                  <a:pt x="896302" y="737908"/>
                </a:lnTo>
                <a:lnTo>
                  <a:pt x="933738" y="683196"/>
                </a:lnTo>
                <a:lnTo>
                  <a:pt x="968296" y="627037"/>
                </a:lnTo>
                <a:lnTo>
                  <a:pt x="999976" y="567994"/>
                </a:lnTo>
                <a:lnTo>
                  <a:pt x="1028774" y="508241"/>
                </a:lnTo>
                <a:lnTo>
                  <a:pt x="1054695" y="447040"/>
                </a:lnTo>
                <a:lnTo>
                  <a:pt x="1076290" y="384403"/>
                </a:lnTo>
                <a:lnTo>
                  <a:pt x="1095731" y="320332"/>
                </a:lnTo>
                <a:lnTo>
                  <a:pt x="1110853" y="256260"/>
                </a:lnTo>
                <a:lnTo>
                  <a:pt x="1123091" y="190741"/>
                </a:lnTo>
                <a:lnTo>
                  <a:pt x="1131728" y="124498"/>
                </a:lnTo>
                <a:lnTo>
                  <a:pt x="1137488" y="58267"/>
                </a:lnTo>
                <a:lnTo>
                  <a:pt x="1138753" y="0"/>
                </a:lnTo>
                <a:close/>
              </a:path>
            </a:pathLst>
          </a:custGeom>
          <a:solidFill>
            <a:srgbClr val="669CD3"/>
          </a:solidFill>
        </p:spPr>
        <p:txBody>
          <a:bodyPr wrap="square" lIns="0" tIns="0" rIns="0" bIns="0" rtlCol="0"/>
          <a:lstStyle/>
          <a:p>
            <a:endParaRPr/>
          </a:p>
        </p:txBody>
      </p:sp>
      <p:sp>
        <p:nvSpPr>
          <p:cNvPr id="2" name="Holder 2"/>
          <p:cNvSpPr>
            <a:spLocks noGrp="1"/>
          </p:cNvSpPr>
          <p:nvPr>
            <p:ph type="title"/>
          </p:nvPr>
        </p:nvSpPr>
        <p:spPr>
          <a:xfrm>
            <a:off x="915035" y="411988"/>
            <a:ext cx="16470630" cy="1647952"/>
          </a:xfrm>
          <a:prstGeom prst="rect">
            <a:avLst/>
          </a:prstGeom>
        </p:spPr>
        <p:txBody>
          <a:bodyPr wrap="square" lIns="0" tIns="0" rIns="0" bIns="0">
            <a:spAutoFit/>
          </a:bodyPr>
          <a:lstStyle>
            <a:lvl1pPr>
              <a:defRPr/>
            </a:lvl1pPr>
          </a:lstStyle>
          <a:p>
            <a:endParaRPr/>
          </a:p>
        </p:txBody>
      </p:sp>
      <p:sp>
        <p:nvSpPr>
          <p:cNvPr id="3" name="Holder 3"/>
          <p:cNvSpPr>
            <a:spLocks noGrp="1"/>
          </p:cNvSpPr>
          <p:nvPr>
            <p:ph type="body" idx="1"/>
          </p:nvPr>
        </p:nvSpPr>
        <p:spPr>
          <a:xfrm>
            <a:off x="915035" y="2368931"/>
            <a:ext cx="16470630"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3/9/2025</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mc:AlternateContent xmlns:mc="http://schemas.openxmlformats.org/markup-compatibility/2006" xmlns:p15="http://schemas.microsoft.com/office/powerpoint/2012/main">
    <mc:Choice Requires="p15">
      <p:transition spd="slow">
        <p15:prstTrans prst="prestige"/>
      </p:transition>
    </mc:Choice>
    <mc:Fallback xmlns="">
      <p:transition spd="slow">
        <p:fade/>
      </p:transition>
    </mc:Fallback>
  </mc:AlternateConten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4257357"/>
            <a:ext cx="566420" cy="3332479"/>
          </a:xfrm>
          <a:custGeom>
            <a:avLst/>
            <a:gdLst/>
            <a:ahLst/>
            <a:cxnLst/>
            <a:rect l="l" t="t" r="r" b="b"/>
            <a:pathLst>
              <a:path w="566420" h="3332479">
                <a:moveTo>
                  <a:pt x="0" y="270"/>
                </a:moveTo>
                <a:lnTo>
                  <a:pt x="39548" y="723"/>
                </a:lnTo>
                <a:lnTo>
                  <a:pt x="97859" y="6489"/>
                </a:lnTo>
                <a:lnTo>
                  <a:pt x="154736" y="18720"/>
                </a:lnTo>
                <a:lnTo>
                  <a:pt x="209451" y="36729"/>
                </a:lnTo>
                <a:lnTo>
                  <a:pt x="262725" y="60479"/>
                </a:lnTo>
                <a:lnTo>
                  <a:pt x="313125" y="89284"/>
                </a:lnTo>
                <a:lnTo>
                  <a:pt x="359921" y="123842"/>
                </a:lnTo>
                <a:lnTo>
                  <a:pt x="403116" y="162718"/>
                </a:lnTo>
                <a:lnTo>
                  <a:pt x="441989" y="205926"/>
                </a:lnTo>
                <a:lnTo>
                  <a:pt x="476548" y="252727"/>
                </a:lnTo>
                <a:lnTo>
                  <a:pt x="505345" y="303123"/>
                </a:lnTo>
                <a:lnTo>
                  <a:pt x="529103" y="356401"/>
                </a:lnTo>
                <a:lnTo>
                  <a:pt x="547101" y="411128"/>
                </a:lnTo>
                <a:lnTo>
                  <a:pt x="559341" y="468001"/>
                </a:lnTo>
                <a:lnTo>
                  <a:pt x="565100" y="526321"/>
                </a:lnTo>
                <a:lnTo>
                  <a:pt x="565819" y="555113"/>
                </a:lnTo>
                <a:lnTo>
                  <a:pt x="565100" y="555113"/>
                </a:lnTo>
                <a:lnTo>
                  <a:pt x="564380" y="583918"/>
                </a:lnTo>
                <a:lnTo>
                  <a:pt x="558621" y="642239"/>
                </a:lnTo>
                <a:lnTo>
                  <a:pt x="546382" y="698400"/>
                </a:lnTo>
                <a:lnTo>
                  <a:pt x="528385" y="753838"/>
                </a:lnTo>
                <a:lnTo>
                  <a:pt x="504626" y="807117"/>
                </a:lnTo>
                <a:lnTo>
                  <a:pt x="475828" y="857512"/>
                </a:lnTo>
                <a:lnTo>
                  <a:pt x="441270" y="904314"/>
                </a:lnTo>
                <a:lnTo>
                  <a:pt x="403116" y="947521"/>
                </a:lnTo>
                <a:lnTo>
                  <a:pt x="359921" y="986397"/>
                </a:lnTo>
                <a:lnTo>
                  <a:pt x="312404" y="1020231"/>
                </a:lnTo>
                <a:lnTo>
                  <a:pt x="262725" y="1049760"/>
                </a:lnTo>
                <a:lnTo>
                  <a:pt x="209451" y="1073523"/>
                </a:lnTo>
                <a:lnTo>
                  <a:pt x="154016" y="1091519"/>
                </a:lnTo>
                <a:lnTo>
                  <a:pt x="97140" y="1103039"/>
                </a:lnTo>
                <a:lnTo>
                  <a:pt x="39548" y="1109516"/>
                </a:lnTo>
                <a:lnTo>
                  <a:pt x="10750" y="1110240"/>
                </a:lnTo>
                <a:lnTo>
                  <a:pt x="10750" y="1109516"/>
                </a:lnTo>
                <a:lnTo>
                  <a:pt x="0" y="1109250"/>
                </a:lnTo>
              </a:path>
              <a:path w="566420" h="3332479">
                <a:moveTo>
                  <a:pt x="0" y="1111221"/>
                </a:moveTo>
                <a:lnTo>
                  <a:pt x="39548" y="1111675"/>
                </a:lnTo>
                <a:lnTo>
                  <a:pt x="97859" y="1117441"/>
                </a:lnTo>
                <a:lnTo>
                  <a:pt x="154736" y="1129684"/>
                </a:lnTo>
                <a:lnTo>
                  <a:pt x="209451" y="1147681"/>
                </a:lnTo>
                <a:lnTo>
                  <a:pt x="262725" y="1171431"/>
                </a:lnTo>
                <a:lnTo>
                  <a:pt x="313125" y="1200236"/>
                </a:lnTo>
                <a:lnTo>
                  <a:pt x="359921" y="1234794"/>
                </a:lnTo>
                <a:lnTo>
                  <a:pt x="403116" y="1273670"/>
                </a:lnTo>
                <a:lnTo>
                  <a:pt x="441989" y="1316877"/>
                </a:lnTo>
                <a:lnTo>
                  <a:pt x="476548" y="1363678"/>
                </a:lnTo>
                <a:lnTo>
                  <a:pt x="505345" y="1414074"/>
                </a:lnTo>
                <a:lnTo>
                  <a:pt x="529103" y="1467353"/>
                </a:lnTo>
                <a:lnTo>
                  <a:pt x="547101" y="1522079"/>
                </a:lnTo>
                <a:lnTo>
                  <a:pt x="559341" y="1578952"/>
                </a:lnTo>
                <a:lnTo>
                  <a:pt x="565100" y="1637273"/>
                </a:lnTo>
                <a:lnTo>
                  <a:pt x="565819" y="1666078"/>
                </a:lnTo>
                <a:lnTo>
                  <a:pt x="565100" y="1666078"/>
                </a:lnTo>
                <a:lnTo>
                  <a:pt x="564380" y="1694870"/>
                </a:lnTo>
                <a:lnTo>
                  <a:pt x="558621" y="1753190"/>
                </a:lnTo>
                <a:lnTo>
                  <a:pt x="546382" y="1809352"/>
                </a:lnTo>
                <a:lnTo>
                  <a:pt x="528385" y="1864802"/>
                </a:lnTo>
                <a:lnTo>
                  <a:pt x="504626" y="1918068"/>
                </a:lnTo>
                <a:lnTo>
                  <a:pt x="475828" y="1968477"/>
                </a:lnTo>
                <a:lnTo>
                  <a:pt x="441270" y="2015265"/>
                </a:lnTo>
                <a:lnTo>
                  <a:pt x="403116" y="2058472"/>
                </a:lnTo>
                <a:lnTo>
                  <a:pt x="359921" y="2097349"/>
                </a:lnTo>
                <a:lnTo>
                  <a:pt x="312404" y="2131196"/>
                </a:lnTo>
                <a:lnTo>
                  <a:pt x="262725" y="2160712"/>
                </a:lnTo>
                <a:lnTo>
                  <a:pt x="209451" y="2184474"/>
                </a:lnTo>
                <a:lnTo>
                  <a:pt x="154016" y="2202471"/>
                </a:lnTo>
                <a:lnTo>
                  <a:pt x="97140" y="2213990"/>
                </a:lnTo>
                <a:lnTo>
                  <a:pt x="39548" y="2220467"/>
                </a:lnTo>
                <a:lnTo>
                  <a:pt x="10750" y="2221191"/>
                </a:lnTo>
                <a:lnTo>
                  <a:pt x="10750" y="2220467"/>
                </a:lnTo>
                <a:lnTo>
                  <a:pt x="0" y="2220202"/>
                </a:lnTo>
              </a:path>
              <a:path w="566420" h="3332479">
                <a:moveTo>
                  <a:pt x="0" y="2222185"/>
                </a:moveTo>
                <a:lnTo>
                  <a:pt x="39548" y="2222639"/>
                </a:lnTo>
                <a:lnTo>
                  <a:pt x="97859" y="2228393"/>
                </a:lnTo>
                <a:lnTo>
                  <a:pt x="154736" y="2240636"/>
                </a:lnTo>
                <a:lnTo>
                  <a:pt x="209451" y="2258632"/>
                </a:lnTo>
                <a:lnTo>
                  <a:pt x="262725" y="2282395"/>
                </a:lnTo>
                <a:lnTo>
                  <a:pt x="313125" y="2311187"/>
                </a:lnTo>
                <a:lnTo>
                  <a:pt x="359921" y="2345745"/>
                </a:lnTo>
                <a:lnTo>
                  <a:pt x="403116" y="2384634"/>
                </a:lnTo>
                <a:lnTo>
                  <a:pt x="441989" y="2427829"/>
                </a:lnTo>
                <a:lnTo>
                  <a:pt x="476548" y="2474630"/>
                </a:lnTo>
                <a:lnTo>
                  <a:pt x="505345" y="2525038"/>
                </a:lnTo>
                <a:lnTo>
                  <a:pt x="529103" y="2578304"/>
                </a:lnTo>
                <a:lnTo>
                  <a:pt x="547101" y="2633031"/>
                </a:lnTo>
                <a:lnTo>
                  <a:pt x="559341" y="2689904"/>
                </a:lnTo>
                <a:lnTo>
                  <a:pt x="565100" y="2748224"/>
                </a:lnTo>
                <a:lnTo>
                  <a:pt x="565819" y="2777029"/>
                </a:lnTo>
                <a:lnTo>
                  <a:pt x="565100" y="2777029"/>
                </a:lnTo>
                <a:lnTo>
                  <a:pt x="564380" y="2805821"/>
                </a:lnTo>
                <a:lnTo>
                  <a:pt x="558621" y="2864142"/>
                </a:lnTo>
                <a:lnTo>
                  <a:pt x="546382" y="2920303"/>
                </a:lnTo>
                <a:lnTo>
                  <a:pt x="528385" y="2975754"/>
                </a:lnTo>
                <a:lnTo>
                  <a:pt x="504626" y="3029033"/>
                </a:lnTo>
                <a:lnTo>
                  <a:pt x="475828" y="3079428"/>
                </a:lnTo>
                <a:lnTo>
                  <a:pt x="441270" y="3126230"/>
                </a:lnTo>
                <a:lnTo>
                  <a:pt x="403116" y="3169424"/>
                </a:lnTo>
                <a:lnTo>
                  <a:pt x="359921" y="3208313"/>
                </a:lnTo>
                <a:lnTo>
                  <a:pt x="312404" y="3242147"/>
                </a:lnTo>
                <a:lnTo>
                  <a:pt x="262725" y="3271663"/>
                </a:lnTo>
                <a:lnTo>
                  <a:pt x="209451" y="3295426"/>
                </a:lnTo>
                <a:lnTo>
                  <a:pt x="154016" y="3313422"/>
                </a:lnTo>
                <a:lnTo>
                  <a:pt x="97140" y="3324942"/>
                </a:lnTo>
                <a:lnTo>
                  <a:pt x="39548" y="3331432"/>
                </a:lnTo>
                <a:lnTo>
                  <a:pt x="10750" y="3332143"/>
                </a:lnTo>
                <a:lnTo>
                  <a:pt x="10750" y="3331432"/>
                </a:lnTo>
                <a:lnTo>
                  <a:pt x="0" y="3331161"/>
                </a:lnTo>
              </a:path>
            </a:pathLst>
          </a:custGeom>
          <a:ln w="76316">
            <a:solidFill>
              <a:srgbClr val="99D5F0"/>
            </a:solidFill>
          </a:ln>
        </p:spPr>
        <p:txBody>
          <a:bodyPr wrap="square" lIns="0" tIns="0" rIns="0" bIns="0" rtlCol="0"/>
          <a:lstStyle/>
          <a:p>
            <a:endParaRPr/>
          </a:p>
        </p:txBody>
      </p:sp>
      <p:sp>
        <p:nvSpPr>
          <p:cNvPr id="3" name="object 3"/>
          <p:cNvSpPr/>
          <p:nvPr/>
        </p:nvSpPr>
        <p:spPr>
          <a:xfrm>
            <a:off x="4428931" y="9259200"/>
            <a:ext cx="2492375" cy="1028065"/>
          </a:xfrm>
          <a:custGeom>
            <a:avLst/>
            <a:gdLst/>
            <a:ahLst/>
            <a:cxnLst/>
            <a:rect l="l" t="t" r="r" b="b"/>
            <a:pathLst>
              <a:path w="2492375" h="1028065">
                <a:moveTo>
                  <a:pt x="0" y="1027797"/>
                </a:moveTo>
                <a:lnTo>
                  <a:pt x="19230" y="941010"/>
                </a:lnTo>
                <a:lnTo>
                  <a:pt x="37949" y="877649"/>
                </a:lnTo>
                <a:lnTo>
                  <a:pt x="60263" y="815013"/>
                </a:lnTo>
                <a:lnTo>
                  <a:pt x="86184" y="753814"/>
                </a:lnTo>
                <a:lnTo>
                  <a:pt x="114264" y="693336"/>
                </a:lnTo>
                <a:lnTo>
                  <a:pt x="145938" y="635020"/>
                </a:lnTo>
                <a:lnTo>
                  <a:pt x="181218" y="578143"/>
                </a:lnTo>
                <a:lnTo>
                  <a:pt x="218658" y="523424"/>
                </a:lnTo>
                <a:lnTo>
                  <a:pt x="258980" y="470862"/>
                </a:lnTo>
                <a:lnTo>
                  <a:pt x="302173" y="420465"/>
                </a:lnTo>
                <a:lnTo>
                  <a:pt x="348261" y="372229"/>
                </a:lnTo>
                <a:lnTo>
                  <a:pt x="396496" y="326147"/>
                </a:lnTo>
                <a:lnTo>
                  <a:pt x="446889" y="282952"/>
                </a:lnTo>
                <a:lnTo>
                  <a:pt x="499455" y="242629"/>
                </a:lnTo>
                <a:lnTo>
                  <a:pt x="554166" y="205195"/>
                </a:lnTo>
                <a:lnTo>
                  <a:pt x="611050" y="169912"/>
                </a:lnTo>
                <a:lnTo>
                  <a:pt x="669368" y="138236"/>
                </a:lnTo>
                <a:lnTo>
                  <a:pt x="729845" y="110158"/>
                </a:lnTo>
                <a:lnTo>
                  <a:pt x="791034" y="84236"/>
                </a:lnTo>
                <a:lnTo>
                  <a:pt x="853683" y="61917"/>
                </a:lnTo>
                <a:lnTo>
                  <a:pt x="917043" y="43195"/>
                </a:lnTo>
                <a:lnTo>
                  <a:pt x="981839" y="28079"/>
                </a:lnTo>
                <a:lnTo>
                  <a:pt x="1047358" y="15840"/>
                </a:lnTo>
                <a:lnTo>
                  <a:pt x="1113589" y="7198"/>
                </a:lnTo>
                <a:lnTo>
                  <a:pt x="1179832" y="1438"/>
                </a:lnTo>
                <a:lnTo>
                  <a:pt x="1246062" y="0"/>
                </a:lnTo>
                <a:lnTo>
                  <a:pt x="1312306" y="1438"/>
                </a:lnTo>
                <a:lnTo>
                  <a:pt x="1378549" y="7198"/>
                </a:lnTo>
                <a:lnTo>
                  <a:pt x="1444779" y="15840"/>
                </a:lnTo>
                <a:lnTo>
                  <a:pt x="1510298" y="28079"/>
                </a:lnTo>
                <a:lnTo>
                  <a:pt x="1575094" y="43195"/>
                </a:lnTo>
                <a:lnTo>
                  <a:pt x="1638454" y="61917"/>
                </a:lnTo>
                <a:lnTo>
                  <a:pt x="1701091" y="84236"/>
                </a:lnTo>
                <a:lnTo>
                  <a:pt x="1762292" y="110158"/>
                </a:lnTo>
                <a:lnTo>
                  <a:pt x="1822769" y="138236"/>
                </a:lnTo>
                <a:lnTo>
                  <a:pt x="1881088" y="169912"/>
                </a:lnTo>
                <a:lnTo>
                  <a:pt x="1937971" y="205195"/>
                </a:lnTo>
                <a:lnTo>
                  <a:pt x="1992683" y="242629"/>
                </a:lnTo>
                <a:lnTo>
                  <a:pt x="2045248" y="282952"/>
                </a:lnTo>
                <a:lnTo>
                  <a:pt x="2095641" y="326147"/>
                </a:lnTo>
                <a:lnTo>
                  <a:pt x="2143889" y="372229"/>
                </a:lnTo>
                <a:lnTo>
                  <a:pt x="2189964" y="420465"/>
                </a:lnTo>
                <a:lnTo>
                  <a:pt x="2233157" y="470862"/>
                </a:lnTo>
                <a:lnTo>
                  <a:pt x="2273480" y="523424"/>
                </a:lnTo>
                <a:lnTo>
                  <a:pt x="2310919" y="578143"/>
                </a:lnTo>
                <a:lnTo>
                  <a:pt x="2346200" y="635020"/>
                </a:lnTo>
                <a:lnTo>
                  <a:pt x="2377874" y="693336"/>
                </a:lnTo>
                <a:lnTo>
                  <a:pt x="2405953" y="753814"/>
                </a:lnTo>
                <a:lnTo>
                  <a:pt x="2431874" y="815013"/>
                </a:lnTo>
                <a:lnTo>
                  <a:pt x="2454188" y="877649"/>
                </a:lnTo>
                <a:lnTo>
                  <a:pt x="2472908" y="941010"/>
                </a:lnTo>
                <a:lnTo>
                  <a:pt x="2488033" y="1005810"/>
                </a:lnTo>
                <a:lnTo>
                  <a:pt x="2492142" y="1027797"/>
                </a:lnTo>
              </a:path>
              <a:path w="2492375" h="1028065">
                <a:moveTo>
                  <a:pt x="653749" y="1027797"/>
                </a:moveTo>
                <a:lnTo>
                  <a:pt x="675845" y="979170"/>
                </a:lnTo>
                <a:lnTo>
                  <a:pt x="708967" y="921568"/>
                </a:lnTo>
                <a:lnTo>
                  <a:pt x="748565" y="867573"/>
                </a:lnTo>
                <a:lnTo>
                  <a:pt x="793206" y="817176"/>
                </a:lnTo>
                <a:lnTo>
                  <a:pt x="843599" y="772537"/>
                </a:lnTo>
                <a:lnTo>
                  <a:pt x="897600" y="732934"/>
                </a:lnTo>
                <a:lnTo>
                  <a:pt x="955194" y="699819"/>
                </a:lnTo>
                <a:lnTo>
                  <a:pt x="1016396" y="672459"/>
                </a:lnTo>
                <a:lnTo>
                  <a:pt x="1080467" y="651579"/>
                </a:lnTo>
                <a:lnTo>
                  <a:pt x="1145986" y="637898"/>
                </a:lnTo>
                <a:lnTo>
                  <a:pt x="1212230" y="630699"/>
                </a:lnTo>
                <a:lnTo>
                  <a:pt x="1246062" y="629979"/>
                </a:lnTo>
                <a:lnTo>
                  <a:pt x="1279908" y="630699"/>
                </a:lnTo>
                <a:lnTo>
                  <a:pt x="1346138" y="637898"/>
                </a:lnTo>
                <a:lnTo>
                  <a:pt x="1411658" y="651579"/>
                </a:lnTo>
                <a:lnTo>
                  <a:pt x="1475742" y="672459"/>
                </a:lnTo>
                <a:lnTo>
                  <a:pt x="1536943" y="699819"/>
                </a:lnTo>
                <a:lnTo>
                  <a:pt x="1594538" y="732934"/>
                </a:lnTo>
                <a:lnTo>
                  <a:pt x="1648538" y="772537"/>
                </a:lnTo>
                <a:lnTo>
                  <a:pt x="1698932" y="817176"/>
                </a:lnTo>
                <a:lnTo>
                  <a:pt x="1743572" y="867573"/>
                </a:lnTo>
                <a:lnTo>
                  <a:pt x="1783171" y="921568"/>
                </a:lnTo>
                <a:lnTo>
                  <a:pt x="1816292" y="979170"/>
                </a:lnTo>
                <a:lnTo>
                  <a:pt x="1830694" y="1009407"/>
                </a:lnTo>
                <a:lnTo>
                  <a:pt x="1838388" y="1027797"/>
                </a:lnTo>
              </a:path>
            </a:pathLst>
          </a:custGeom>
          <a:ln w="18719">
            <a:solidFill>
              <a:srgbClr val="1C365F"/>
            </a:solidFill>
          </a:ln>
        </p:spPr>
        <p:txBody>
          <a:bodyPr wrap="square" lIns="0" tIns="0" rIns="0" bIns="0" rtlCol="0"/>
          <a:lstStyle/>
          <a:p>
            <a:endParaRPr/>
          </a:p>
        </p:txBody>
      </p:sp>
      <p:sp>
        <p:nvSpPr>
          <p:cNvPr id="4" name="object 4"/>
          <p:cNvSpPr/>
          <p:nvPr/>
        </p:nvSpPr>
        <p:spPr>
          <a:xfrm>
            <a:off x="6984720" y="888479"/>
            <a:ext cx="277495" cy="276860"/>
          </a:xfrm>
          <a:custGeom>
            <a:avLst/>
            <a:gdLst/>
            <a:ahLst/>
            <a:cxnLst/>
            <a:rect l="l" t="t" r="r" b="b"/>
            <a:pathLst>
              <a:path w="277495" h="276859">
                <a:moveTo>
                  <a:pt x="139674" y="0"/>
                </a:moveTo>
                <a:lnTo>
                  <a:pt x="0" y="136740"/>
                </a:lnTo>
                <a:lnTo>
                  <a:pt x="136791" y="276377"/>
                </a:lnTo>
                <a:lnTo>
                  <a:pt x="206629" y="208000"/>
                </a:lnTo>
                <a:lnTo>
                  <a:pt x="277190" y="139623"/>
                </a:lnTo>
                <a:lnTo>
                  <a:pt x="139674" y="0"/>
                </a:lnTo>
                <a:close/>
              </a:path>
            </a:pathLst>
          </a:custGeom>
          <a:solidFill>
            <a:srgbClr val="669CD3"/>
          </a:solidFill>
        </p:spPr>
        <p:txBody>
          <a:bodyPr wrap="square" lIns="0" tIns="0" rIns="0" bIns="0" rtlCol="0"/>
          <a:lstStyle/>
          <a:p>
            <a:endParaRPr/>
          </a:p>
        </p:txBody>
      </p:sp>
      <p:sp>
        <p:nvSpPr>
          <p:cNvPr id="5" name="object 5"/>
          <p:cNvSpPr/>
          <p:nvPr/>
        </p:nvSpPr>
        <p:spPr>
          <a:xfrm>
            <a:off x="7482217" y="888479"/>
            <a:ext cx="277495" cy="276860"/>
          </a:xfrm>
          <a:custGeom>
            <a:avLst/>
            <a:gdLst/>
            <a:ahLst/>
            <a:cxnLst/>
            <a:rect l="l" t="t" r="r" b="b"/>
            <a:pathLst>
              <a:path w="277495" h="276859">
                <a:moveTo>
                  <a:pt x="139674" y="0"/>
                </a:moveTo>
                <a:lnTo>
                  <a:pt x="0" y="136740"/>
                </a:lnTo>
                <a:lnTo>
                  <a:pt x="136804" y="276377"/>
                </a:lnTo>
                <a:lnTo>
                  <a:pt x="206629" y="208000"/>
                </a:lnTo>
                <a:lnTo>
                  <a:pt x="277190" y="139623"/>
                </a:lnTo>
                <a:lnTo>
                  <a:pt x="139674" y="0"/>
                </a:lnTo>
                <a:close/>
              </a:path>
            </a:pathLst>
          </a:custGeom>
          <a:solidFill>
            <a:srgbClr val="669CD3"/>
          </a:solidFill>
        </p:spPr>
        <p:txBody>
          <a:bodyPr wrap="square" lIns="0" tIns="0" rIns="0" bIns="0" rtlCol="0"/>
          <a:lstStyle/>
          <a:p>
            <a:endParaRPr/>
          </a:p>
        </p:txBody>
      </p:sp>
      <p:sp>
        <p:nvSpPr>
          <p:cNvPr id="6" name="object 6"/>
          <p:cNvSpPr/>
          <p:nvPr/>
        </p:nvSpPr>
        <p:spPr>
          <a:xfrm>
            <a:off x="7979003" y="888479"/>
            <a:ext cx="277495" cy="276860"/>
          </a:xfrm>
          <a:custGeom>
            <a:avLst/>
            <a:gdLst/>
            <a:ahLst/>
            <a:cxnLst/>
            <a:rect l="l" t="t" r="r" b="b"/>
            <a:pathLst>
              <a:path w="277495" h="276859">
                <a:moveTo>
                  <a:pt x="139674" y="0"/>
                </a:moveTo>
                <a:lnTo>
                  <a:pt x="0" y="136740"/>
                </a:lnTo>
                <a:lnTo>
                  <a:pt x="136791" y="276377"/>
                </a:lnTo>
                <a:lnTo>
                  <a:pt x="206629" y="208000"/>
                </a:lnTo>
                <a:lnTo>
                  <a:pt x="277190" y="139623"/>
                </a:lnTo>
                <a:lnTo>
                  <a:pt x="139674" y="0"/>
                </a:lnTo>
                <a:close/>
              </a:path>
            </a:pathLst>
          </a:custGeom>
          <a:solidFill>
            <a:srgbClr val="669CD3"/>
          </a:solidFill>
        </p:spPr>
        <p:txBody>
          <a:bodyPr wrap="square" lIns="0" tIns="0" rIns="0" bIns="0" rtlCol="0"/>
          <a:lstStyle/>
          <a:p>
            <a:endParaRPr/>
          </a:p>
        </p:txBody>
      </p:sp>
      <p:sp>
        <p:nvSpPr>
          <p:cNvPr id="7" name="object 7"/>
          <p:cNvSpPr/>
          <p:nvPr/>
        </p:nvSpPr>
        <p:spPr>
          <a:xfrm>
            <a:off x="8476501" y="888479"/>
            <a:ext cx="277495" cy="276860"/>
          </a:xfrm>
          <a:custGeom>
            <a:avLst/>
            <a:gdLst/>
            <a:ahLst/>
            <a:cxnLst/>
            <a:rect l="l" t="t" r="r" b="b"/>
            <a:pathLst>
              <a:path w="277495" h="276859">
                <a:moveTo>
                  <a:pt x="139674" y="0"/>
                </a:moveTo>
                <a:lnTo>
                  <a:pt x="0" y="136740"/>
                </a:lnTo>
                <a:lnTo>
                  <a:pt x="136804" y="276377"/>
                </a:lnTo>
                <a:lnTo>
                  <a:pt x="206629" y="208000"/>
                </a:lnTo>
                <a:lnTo>
                  <a:pt x="277190" y="139623"/>
                </a:lnTo>
                <a:lnTo>
                  <a:pt x="139674" y="0"/>
                </a:lnTo>
                <a:close/>
              </a:path>
            </a:pathLst>
          </a:custGeom>
          <a:solidFill>
            <a:srgbClr val="669CD3"/>
          </a:solidFill>
        </p:spPr>
        <p:txBody>
          <a:bodyPr wrap="square" lIns="0" tIns="0" rIns="0" bIns="0" rtlCol="0"/>
          <a:lstStyle/>
          <a:p>
            <a:endParaRPr/>
          </a:p>
        </p:txBody>
      </p:sp>
      <p:sp>
        <p:nvSpPr>
          <p:cNvPr id="8" name="object 8"/>
          <p:cNvSpPr/>
          <p:nvPr/>
        </p:nvSpPr>
        <p:spPr>
          <a:xfrm>
            <a:off x="17336896" y="6031196"/>
            <a:ext cx="951230" cy="2458085"/>
          </a:xfrm>
          <a:custGeom>
            <a:avLst/>
            <a:gdLst/>
            <a:ahLst/>
            <a:cxnLst/>
            <a:rect l="l" t="t" r="r" b="b"/>
            <a:pathLst>
              <a:path w="951230" h="2458084">
                <a:moveTo>
                  <a:pt x="951102" y="0"/>
                </a:moveTo>
                <a:lnTo>
                  <a:pt x="877569" y="21090"/>
                </a:lnTo>
                <a:lnTo>
                  <a:pt x="814958" y="43404"/>
                </a:lnTo>
                <a:lnTo>
                  <a:pt x="753744" y="69325"/>
                </a:lnTo>
                <a:lnTo>
                  <a:pt x="693292" y="97404"/>
                </a:lnTo>
                <a:lnTo>
                  <a:pt x="634999" y="129091"/>
                </a:lnTo>
                <a:lnTo>
                  <a:pt x="578103" y="164371"/>
                </a:lnTo>
                <a:lnTo>
                  <a:pt x="523366" y="201811"/>
                </a:lnTo>
                <a:lnTo>
                  <a:pt x="470788" y="242133"/>
                </a:lnTo>
                <a:lnTo>
                  <a:pt x="420369" y="285326"/>
                </a:lnTo>
                <a:lnTo>
                  <a:pt x="372236" y="331402"/>
                </a:lnTo>
                <a:lnTo>
                  <a:pt x="326135" y="379649"/>
                </a:lnTo>
                <a:lnTo>
                  <a:pt x="282955" y="430055"/>
                </a:lnTo>
                <a:lnTo>
                  <a:pt x="242569" y="482608"/>
                </a:lnTo>
                <a:lnTo>
                  <a:pt x="205104" y="537332"/>
                </a:lnTo>
                <a:lnTo>
                  <a:pt x="169798" y="594203"/>
                </a:lnTo>
                <a:lnTo>
                  <a:pt x="138175" y="652534"/>
                </a:lnTo>
                <a:lnTo>
                  <a:pt x="110108" y="713011"/>
                </a:lnTo>
                <a:lnTo>
                  <a:pt x="84200" y="774200"/>
                </a:lnTo>
                <a:lnTo>
                  <a:pt x="61848" y="836849"/>
                </a:lnTo>
                <a:lnTo>
                  <a:pt x="43179" y="900209"/>
                </a:lnTo>
                <a:lnTo>
                  <a:pt x="28066" y="965005"/>
                </a:lnTo>
                <a:lnTo>
                  <a:pt x="15747" y="1030524"/>
                </a:lnTo>
                <a:lnTo>
                  <a:pt x="7111" y="1096767"/>
                </a:lnTo>
                <a:lnTo>
                  <a:pt x="1396" y="1162998"/>
                </a:lnTo>
                <a:lnTo>
                  <a:pt x="0" y="1229254"/>
                </a:lnTo>
                <a:lnTo>
                  <a:pt x="1396" y="1295484"/>
                </a:lnTo>
                <a:lnTo>
                  <a:pt x="7111" y="1361727"/>
                </a:lnTo>
                <a:lnTo>
                  <a:pt x="15747" y="1427958"/>
                </a:lnTo>
                <a:lnTo>
                  <a:pt x="28066" y="1493477"/>
                </a:lnTo>
                <a:lnTo>
                  <a:pt x="43179" y="1557561"/>
                </a:lnTo>
                <a:lnTo>
                  <a:pt x="62610" y="1621645"/>
                </a:lnTo>
                <a:lnTo>
                  <a:pt x="84200" y="1684282"/>
                </a:lnTo>
                <a:lnTo>
                  <a:pt x="110108" y="1745483"/>
                </a:lnTo>
                <a:lnTo>
                  <a:pt x="138937" y="1805237"/>
                </a:lnTo>
                <a:lnTo>
                  <a:pt x="170560" y="1864279"/>
                </a:lnTo>
                <a:lnTo>
                  <a:pt x="205104" y="1920438"/>
                </a:lnTo>
                <a:lnTo>
                  <a:pt x="242569" y="1975163"/>
                </a:lnTo>
                <a:lnTo>
                  <a:pt x="282955" y="2028439"/>
                </a:lnTo>
                <a:lnTo>
                  <a:pt x="326135" y="2078845"/>
                </a:lnTo>
                <a:lnTo>
                  <a:pt x="372236" y="2127080"/>
                </a:lnTo>
                <a:lnTo>
                  <a:pt x="420369" y="2172444"/>
                </a:lnTo>
                <a:lnTo>
                  <a:pt x="470788" y="2215637"/>
                </a:lnTo>
                <a:lnTo>
                  <a:pt x="523366" y="2255960"/>
                </a:lnTo>
                <a:lnTo>
                  <a:pt x="578865" y="2294123"/>
                </a:lnTo>
                <a:lnTo>
                  <a:pt x="634999" y="2328680"/>
                </a:lnTo>
                <a:lnTo>
                  <a:pt x="693292" y="2360366"/>
                </a:lnTo>
                <a:lnTo>
                  <a:pt x="753744" y="2389157"/>
                </a:lnTo>
                <a:lnTo>
                  <a:pt x="814958" y="2414367"/>
                </a:lnTo>
                <a:lnTo>
                  <a:pt x="877569" y="2436681"/>
                </a:lnTo>
                <a:lnTo>
                  <a:pt x="941704" y="2455400"/>
                </a:lnTo>
                <a:lnTo>
                  <a:pt x="951102" y="2457619"/>
                </a:lnTo>
                <a:lnTo>
                  <a:pt x="951102" y="0"/>
                </a:lnTo>
                <a:close/>
              </a:path>
            </a:pathLst>
          </a:custGeom>
          <a:solidFill>
            <a:srgbClr val="2F5FAA"/>
          </a:solidFill>
        </p:spPr>
        <p:txBody>
          <a:bodyPr wrap="square" lIns="0" tIns="0" rIns="0" bIns="0" rtlCol="0"/>
          <a:lstStyle/>
          <a:p>
            <a:endParaRPr/>
          </a:p>
        </p:txBody>
      </p:sp>
      <p:sp>
        <p:nvSpPr>
          <p:cNvPr id="9" name="object 9"/>
          <p:cNvSpPr/>
          <p:nvPr/>
        </p:nvSpPr>
        <p:spPr>
          <a:xfrm>
            <a:off x="0" y="0"/>
            <a:ext cx="1139190" cy="1254760"/>
          </a:xfrm>
          <a:custGeom>
            <a:avLst/>
            <a:gdLst/>
            <a:ahLst/>
            <a:cxnLst/>
            <a:rect l="l" t="t" r="r" b="b"/>
            <a:pathLst>
              <a:path w="1139190" h="1254760">
                <a:moveTo>
                  <a:pt x="1138859" y="0"/>
                </a:moveTo>
                <a:lnTo>
                  <a:pt x="0" y="0"/>
                </a:lnTo>
                <a:lnTo>
                  <a:pt x="0" y="1254351"/>
                </a:lnTo>
                <a:lnTo>
                  <a:pt x="67677" y="1245590"/>
                </a:lnTo>
                <a:lnTo>
                  <a:pt x="133196" y="1233347"/>
                </a:lnTo>
                <a:lnTo>
                  <a:pt x="197276" y="1218234"/>
                </a:lnTo>
                <a:lnTo>
                  <a:pt x="261357" y="1199502"/>
                </a:lnTo>
                <a:lnTo>
                  <a:pt x="323993" y="1177188"/>
                </a:lnTo>
                <a:lnTo>
                  <a:pt x="385197" y="1151991"/>
                </a:lnTo>
                <a:lnTo>
                  <a:pt x="445675" y="1123187"/>
                </a:lnTo>
                <a:lnTo>
                  <a:pt x="503996" y="1091514"/>
                </a:lnTo>
                <a:lnTo>
                  <a:pt x="560153" y="1056944"/>
                </a:lnTo>
                <a:lnTo>
                  <a:pt x="615593" y="1018793"/>
                </a:lnTo>
                <a:lnTo>
                  <a:pt x="668153" y="978471"/>
                </a:lnTo>
                <a:lnTo>
                  <a:pt x="718551" y="935266"/>
                </a:lnTo>
                <a:lnTo>
                  <a:pt x="766791" y="889914"/>
                </a:lnTo>
                <a:lnTo>
                  <a:pt x="812874" y="841667"/>
                </a:lnTo>
                <a:lnTo>
                  <a:pt x="856073" y="791273"/>
                </a:lnTo>
                <a:lnTo>
                  <a:pt x="896391" y="737996"/>
                </a:lnTo>
                <a:lnTo>
                  <a:pt x="933832" y="683272"/>
                </a:lnTo>
                <a:lnTo>
                  <a:pt x="968395" y="627113"/>
                </a:lnTo>
                <a:lnTo>
                  <a:pt x="1000075" y="568070"/>
                </a:lnTo>
                <a:lnTo>
                  <a:pt x="1028873" y="508304"/>
                </a:lnTo>
                <a:lnTo>
                  <a:pt x="1054794" y="447116"/>
                </a:lnTo>
                <a:lnTo>
                  <a:pt x="1076394" y="384467"/>
                </a:lnTo>
                <a:lnTo>
                  <a:pt x="1095830" y="320395"/>
                </a:lnTo>
                <a:lnTo>
                  <a:pt x="1110952" y="256311"/>
                </a:lnTo>
                <a:lnTo>
                  <a:pt x="1123195" y="190792"/>
                </a:lnTo>
                <a:lnTo>
                  <a:pt x="1131832" y="124548"/>
                </a:lnTo>
                <a:lnTo>
                  <a:pt x="1137592" y="58318"/>
                </a:lnTo>
                <a:lnTo>
                  <a:pt x="1138859" y="0"/>
                </a:lnTo>
                <a:close/>
              </a:path>
            </a:pathLst>
          </a:custGeom>
          <a:solidFill>
            <a:srgbClr val="669CD3"/>
          </a:solidFill>
        </p:spPr>
        <p:txBody>
          <a:bodyPr wrap="square" lIns="0" tIns="0" rIns="0" bIns="0" rtlCol="0"/>
          <a:lstStyle/>
          <a:p>
            <a:endParaRPr/>
          </a:p>
        </p:txBody>
      </p:sp>
      <p:grpSp>
        <p:nvGrpSpPr>
          <p:cNvPr id="13" name="object 13"/>
          <p:cNvGrpSpPr/>
          <p:nvPr/>
        </p:nvGrpSpPr>
        <p:grpSpPr>
          <a:xfrm>
            <a:off x="10979150" y="0"/>
            <a:ext cx="5930900" cy="8990364"/>
            <a:chOff x="10473842" y="-9359"/>
            <a:chExt cx="6388100" cy="9129395"/>
          </a:xfrm>
        </p:grpSpPr>
        <p:sp>
          <p:nvSpPr>
            <p:cNvPr id="14" name="object 14"/>
            <p:cNvSpPr/>
            <p:nvPr/>
          </p:nvSpPr>
          <p:spPr>
            <a:xfrm>
              <a:off x="12959207" y="0"/>
              <a:ext cx="2036445" cy="1536700"/>
            </a:xfrm>
            <a:custGeom>
              <a:avLst/>
              <a:gdLst/>
              <a:ahLst/>
              <a:cxnLst/>
              <a:rect l="l" t="t" r="r" b="b"/>
              <a:pathLst>
                <a:path w="2036444" h="1536700">
                  <a:moveTo>
                    <a:pt x="1280674" y="0"/>
                  </a:moveTo>
                  <a:lnTo>
                    <a:pt x="1280922" y="895641"/>
                  </a:lnTo>
                  <a:lnTo>
                    <a:pt x="1280160" y="895641"/>
                  </a:lnTo>
                  <a:lnTo>
                    <a:pt x="1279398" y="928763"/>
                  </a:lnTo>
                  <a:lnTo>
                    <a:pt x="1272286" y="995717"/>
                  </a:lnTo>
                  <a:lnTo>
                    <a:pt x="1258570" y="1061236"/>
                  </a:lnTo>
                  <a:lnTo>
                    <a:pt x="1237742" y="1124596"/>
                  </a:lnTo>
                  <a:lnTo>
                    <a:pt x="1210310" y="1185797"/>
                  </a:lnTo>
                  <a:lnTo>
                    <a:pt x="1177163" y="1244115"/>
                  </a:lnTo>
                  <a:lnTo>
                    <a:pt x="1137666" y="1298116"/>
                  </a:lnTo>
                  <a:lnTo>
                    <a:pt x="1092962" y="1347798"/>
                  </a:lnTo>
                  <a:lnTo>
                    <a:pt x="1043305" y="1393162"/>
                  </a:lnTo>
                  <a:lnTo>
                    <a:pt x="989330" y="1432037"/>
                  </a:lnTo>
                  <a:lnTo>
                    <a:pt x="931037" y="1465869"/>
                  </a:lnTo>
                  <a:lnTo>
                    <a:pt x="869823" y="1493238"/>
                  </a:lnTo>
                  <a:lnTo>
                    <a:pt x="806450" y="1513392"/>
                  </a:lnTo>
                  <a:lnTo>
                    <a:pt x="740918" y="1527794"/>
                  </a:lnTo>
                  <a:lnTo>
                    <a:pt x="673989" y="1534995"/>
                  </a:lnTo>
                  <a:lnTo>
                    <a:pt x="640842" y="1535719"/>
                  </a:lnTo>
                  <a:lnTo>
                    <a:pt x="640080" y="1536430"/>
                  </a:lnTo>
                  <a:lnTo>
                    <a:pt x="640080" y="1535719"/>
                  </a:lnTo>
                  <a:lnTo>
                    <a:pt x="606933" y="1534995"/>
                  </a:lnTo>
                  <a:lnTo>
                    <a:pt x="573151" y="1532112"/>
                  </a:lnTo>
                  <a:lnTo>
                    <a:pt x="506857" y="1522041"/>
                  </a:lnTo>
                  <a:lnTo>
                    <a:pt x="442087" y="1504756"/>
                  </a:lnTo>
                  <a:lnTo>
                    <a:pt x="380238" y="1480271"/>
                  </a:lnTo>
                  <a:lnTo>
                    <a:pt x="320421" y="1450032"/>
                  </a:lnTo>
                  <a:lnTo>
                    <a:pt x="264287" y="1413317"/>
                  </a:lnTo>
                  <a:lnTo>
                    <a:pt x="211709" y="1371559"/>
                  </a:lnTo>
                  <a:lnTo>
                    <a:pt x="164846" y="1324036"/>
                  </a:lnTo>
                  <a:lnTo>
                    <a:pt x="122428" y="1272195"/>
                  </a:lnTo>
                  <a:lnTo>
                    <a:pt x="85725" y="1216048"/>
                  </a:lnTo>
                  <a:lnTo>
                    <a:pt x="55499" y="1156283"/>
                  </a:lnTo>
                  <a:lnTo>
                    <a:pt x="31750" y="1093646"/>
                  </a:lnTo>
                  <a:lnTo>
                    <a:pt x="14478" y="1029562"/>
                  </a:lnTo>
                  <a:lnTo>
                    <a:pt x="3683" y="963319"/>
                  </a:lnTo>
                  <a:lnTo>
                    <a:pt x="0" y="896365"/>
                  </a:lnTo>
                  <a:lnTo>
                    <a:pt x="0" y="0"/>
                  </a:lnTo>
                </a:path>
                <a:path w="2036444" h="1536700">
                  <a:moveTo>
                    <a:pt x="2035943" y="0"/>
                  </a:moveTo>
                  <a:lnTo>
                    <a:pt x="2036191" y="895641"/>
                  </a:lnTo>
                  <a:lnTo>
                    <a:pt x="2035429" y="895641"/>
                  </a:lnTo>
                  <a:lnTo>
                    <a:pt x="2034794" y="928763"/>
                  </a:lnTo>
                  <a:lnTo>
                    <a:pt x="2027555" y="995717"/>
                  </a:lnTo>
                  <a:lnTo>
                    <a:pt x="2013839" y="1061236"/>
                  </a:lnTo>
                  <a:lnTo>
                    <a:pt x="1993011" y="1124596"/>
                  </a:lnTo>
                  <a:lnTo>
                    <a:pt x="1965579" y="1185797"/>
                  </a:lnTo>
                  <a:lnTo>
                    <a:pt x="1932432" y="1244115"/>
                  </a:lnTo>
                  <a:lnTo>
                    <a:pt x="1892935" y="1298116"/>
                  </a:lnTo>
                  <a:lnTo>
                    <a:pt x="1848231" y="1347798"/>
                  </a:lnTo>
                  <a:lnTo>
                    <a:pt x="1798574" y="1393162"/>
                  </a:lnTo>
                  <a:lnTo>
                    <a:pt x="1744599" y="1432037"/>
                  </a:lnTo>
                  <a:lnTo>
                    <a:pt x="1686306" y="1465869"/>
                  </a:lnTo>
                  <a:lnTo>
                    <a:pt x="1625092" y="1493238"/>
                  </a:lnTo>
                  <a:lnTo>
                    <a:pt x="1561719" y="1513392"/>
                  </a:lnTo>
                  <a:lnTo>
                    <a:pt x="1496187" y="1527794"/>
                  </a:lnTo>
                  <a:lnTo>
                    <a:pt x="1429258" y="1534995"/>
                  </a:lnTo>
                  <a:lnTo>
                    <a:pt x="1396111" y="1535719"/>
                  </a:lnTo>
                  <a:lnTo>
                    <a:pt x="1395349" y="1536430"/>
                  </a:lnTo>
                  <a:lnTo>
                    <a:pt x="1395349" y="1535719"/>
                  </a:lnTo>
                  <a:lnTo>
                    <a:pt x="1362202" y="1534995"/>
                  </a:lnTo>
                  <a:lnTo>
                    <a:pt x="1328420" y="1532112"/>
                  </a:lnTo>
                  <a:lnTo>
                    <a:pt x="1262126" y="1522041"/>
                  </a:lnTo>
                  <a:lnTo>
                    <a:pt x="1197356" y="1504756"/>
                  </a:lnTo>
                  <a:lnTo>
                    <a:pt x="1135507" y="1480271"/>
                  </a:lnTo>
                  <a:lnTo>
                    <a:pt x="1075690" y="1450032"/>
                  </a:lnTo>
                  <a:lnTo>
                    <a:pt x="1019556" y="1413317"/>
                  </a:lnTo>
                  <a:lnTo>
                    <a:pt x="966978" y="1371559"/>
                  </a:lnTo>
                  <a:lnTo>
                    <a:pt x="920242" y="1324036"/>
                  </a:lnTo>
                  <a:lnTo>
                    <a:pt x="877697" y="1272195"/>
                  </a:lnTo>
                  <a:lnTo>
                    <a:pt x="840994" y="1216048"/>
                  </a:lnTo>
                  <a:lnTo>
                    <a:pt x="810768" y="1156283"/>
                  </a:lnTo>
                  <a:lnTo>
                    <a:pt x="787019" y="1093646"/>
                  </a:lnTo>
                  <a:lnTo>
                    <a:pt x="769747" y="1029562"/>
                  </a:lnTo>
                  <a:lnTo>
                    <a:pt x="758952" y="963319"/>
                  </a:lnTo>
                  <a:lnTo>
                    <a:pt x="755269" y="896365"/>
                  </a:lnTo>
                  <a:lnTo>
                    <a:pt x="755269" y="0"/>
                  </a:lnTo>
                </a:path>
              </a:pathLst>
            </a:custGeom>
            <a:ln w="18719">
              <a:solidFill>
                <a:srgbClr val="1C365F"/>
              </a:solidFill>
            </a:ln>
          </p:spPr>
          <p:txBody>
            <a:bodyPr wrap="square" lIns="0" tIns="0" rIns="0" bIns="0" rtlCol="0"/>
            <a:lstStyle/>
            <a:p>
              <a:endParaRPr/>
            </a:p>
          </p:txBody>
        </p:sp>
        <p:pic>
          <p:nvPicPr>
            <p:cNvPr id="15" name="object 15"/>
            <p:cNvPicPr/>
            <p:nvPr/>
          </p:nvPicPr>
          <p:blipFill>
            <a:blip r:embed="rId2" cstate="print"/>
            <a:stretch>
              <a:fillRect/>
            </a:stretch>
          </p:blipFill>
          <p:spPr>
            <a:xfrm>
              <a:off x="10473842" y="1167117"/>
              <a:ext cx="6387706" cy="7952333"/>
            </a:xfrm>
            <a:prstGeom prst="rect">
              <a:avLst/>
            </a:prstGeom>
          </p:spPr>
        </p:pic>
      </p:grpSp>
      <p:sp>
        <p:nvSpPr>
          <p:cNvPr id="10" name="TextBox 9"/>
          <p:cNvSpPr txBox="1"/>
          <p:nvPr/>
        </p:nvSpPr>
        <p:spPr>
          <a:xfrm>
            <a:off x="1033564" y="2728951"/>
            <a:ext cx="8305800" cy="1323439"/>
          </a:xfrm>
          <a:prstGeom prst="rect">
            <a:avLst/>
          </a:prstGeom>
          <a:noFill/>
        </p:spPr>
        <p:txBody>
          <a:bodyPr wrap="square" rtlCol="0">
            <a:spAutoFit/>
          </a:bodyPr>
          <a:lstStyle/>
          <a:p>
            <a:r>
              <a:rPr lang="en-IN" sz="4000" b="1" dirty="0" smtClean="0">
                <a:solidFill>
                  <a:srgbClr val="0070C0"/>
                </a:solidFill>
                <a:latin typeface="Times New Roman" panose="02020603050405020304" pitchFamily="18" charset="0"/>
                <a:cs typeface="Times New Roman" panose="02020603050405020304" pitchFamily="18" charset="0"/>
              </a:rPr>
              <a:t>ONLINE FOOD ORDERING APP PROJECT WITH MERN STACK</a:t>
            </a:r>
            <a:endParaRPr lang="en-IN" sz="4000" b="1" dirty="0">
              <a:solidFill>
                <a:srgbClr val="0070C0"/>
              </a:solidFill>
              <a:latin typeface="Times New Roman" panose="02020603050405020304" pitchFamily="18" charset="0"/>
              <a:cs typeface="Times New Roman" panose="02020603050405020304" pitchFamily="18" charset="0"/>
            </a:endParaRPr>
          </a:p>
        </p:txBody>
      </p:sp>
      <p:sp>
        <p:nvSpPr>
          <p:cNvPr id="16" name="TextBox 15"/>
          <p:cNvSpPr txBox="1"/>
          <p:nvPr/>
        </p:nvSpPr>
        <p:spPr>
          <a:xfrm>
            <a:off x="1033564" y="5437161"/>
            <a:ext cx="6726148" cy="3600986"/>
          </a:xfrm>
          <a:prstGeom prst="rect">
            <a:avLst/>
          </a:prstGeom>
          <a:noFill/>
        </p:spPr>
        <p:txBody>
          <a:bodyPr wrap="square" rtlCol="0">
            <a:spAutoFit/>
          </a:bodyPr>
          <a:lstStyle/>
          <a:p>
            <a:pPr>
              <a:lnSpc>
                <a:spcPct val="150000"/>
              </a:lnSpc>
            </a:pPr>
            <a:r>
              <a:rPr lang="en-IN" sz="2400" b="1" dirty="0" smtClean="0">
                <a:solidFill>
                  <a:schemeClr val="tx1"/>
                </a:solidFill>
                <a:latin typeface="Times New Roman" panose="02020603050405020304" pitchFamily="18" charset="0"/>
                <a:cs typeface="Times New Roman" panose="02020603050405020304" pitchFamily="18" charset="0"/>
              </a:rPr>
              <a:t>Student Name:</a:t>
            </a:r>
          </a:p>
          <a:p>
            <a:r>
              <a:rPr lang="en-IN" sz="2400" dirty="0" smtClean="0">
                <a:solidFill>
                  <a:schemeClr val="tx1"/>
                </a:solidFill>
                <a:latin typeface="Times New Roman" panose="02020603050405020304" pitchFamily="18" charset="0"/>
                <a:cs typeface="Times New Roman" panose="02020603050405020304" pitchFamily="18" charset="0"/>
              </a:rPr>
              <a:t>Bharath Sai Veeragoni</a:t>
            </a:r>
          </a:p>
          <a:p>
            <a:endParaRPr lang="en-IN" sz="2400" dirty="0">
              <a:solidFill>
                <a:schemeClr val="tx1"/>
              </a:solidFill>
              <a:latin typeface="Times New Roman" panose="02020603050405020304" pitchFamily="18" charset="0"/>
              <a:cs typeface="Times New Roman" panose="02020603050405020304" pitchFamily="18" charset="0"/>
            </a:endParaRPr>
          </a:p>
          <a:p>
            <a:pPr>
              <a:lnSpc>
                <a:spcPct val="150000"/>
              </a:lnSpc>
            </a:pPr>
            <a:r>
              <a:rPr lang="en-IN" sz="2400" b="1" dirty="0" smtClean="0">
                <a:solidFill>
                  <a:schemeClr val="tx1"/>
                </a:solidFill>
                <a:latin typeface="Times New Roman" panose="02020603050405020304" pitchFamily="18" charset="0"/>
                <a:cs typeface="Times New Roman" panose="02020603050405020304" pitchFamily="18" charset="0"/>
              </a:rPr>
              <a:t>Student ID:</a:t>
            </a:r>
          </a:p>
          <a:p>
            <a:r>
              <a:rPr lang="en-IN" sz="2400" dirty="0" smtClean="0">
                <a:solidFill>
                  <a:schemeClr val="tx1"/>
                </a:solidFill>
                <a:latin typeface="Times New Roman" panose="02020603050405020304" pitchFamily="18" charset="0"/>
                <a:cs typeface="Times New Roman" panose="02020603050405020304" pitchFamily="18" charset="0"/>
              </a:rPr>
              <a:t>21C45A0507</a:t>
            </a:r>
          </a:p>
          <a:p>
            <a:endParaRPr lang="en-IN" sz="2400" dirty="0">
              <a:solidFill>
                <a:schemeClr val="tx1"/>
              </a:solidFill>
              <a:latin typeface="Times New Roman" panose="02020603050405020304" pitchFamily="18" charset="0"/>
              <a:cs typeface="Times New Roman" panose="02020603050405020304" pitchFamily="18" charset="0"/>
            </a:endParaRPr>
          </a:p>
          <a:p>
            <a:pPr>
              <a:lnSpc>
                <a:spcPct val="150000"/>
              </a:lnSpc>
            </a:pPr>
            <a:r>
              <a:rPr lang="en-IN" sz="2400" b="1" dirty="0" smtClean="0">
                <a:solidFill>
                  <a:schemeClr val="tx1"/>
                </a:solidFill>
                <a:latin typeface="Times New Roman" panose="02020603050405020304" pitchFamily="18" charset="0"/>
                <a:cs typeface="Times New Roman" panose="02020603050405020304" pitchFamily="18" charset="0"/>
              </a:rPr>
              <a:t>College Name:</a:t>
            </a:r>
          </a:p>
          <a:p>
            <a:r>
              <a:rPr lang="en-IN" sz="2400" dirty="0" err="1" smtClean="0">
                <a:solidFill>
                  <a:schemeClr val="tx1"/>
                </a:solidFill>
                <a:latin typeface="Times New Roman" panose="02020603050405020304" pitchFamily="18" charset="0"/>
                <a:cs typeface="Times New Roman" panose="02020603050405020304" pitchFamily="18" charset="0"/>
              </a:rPr>
              <a:t>Jayamukhi</a:t>
            </a:r>
            <a:r>
              <a:rPr lang="en-IN" sz="2400" dirty="0" smtClean="0">
                <a:solidFill>
                  <a:schemeClr val="tx1"/>
                </a:solidFill>
                <a:latin typeface="Times New Roman" panose="02020603050405020304" pitchFamily="18" charset="0"/>
                <a:cs typeface="Times New Roman" panose="02020603050405020304" pitchFamily="18" charset="0"/>
              </a:rPr>
              <a:t> Institute Of Technological Sciences</a:t>
            </a:r>
          </a:p>
        </p:txBody>
      </p:sp>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995958" y="8671679"/>
            <a:ext cx="2035810" cy="1615440"/>
          </a:xfrm>
          <a:custGeom>
            <a:avLst/>
            <a:gdLst/>
            <a:ahLst/>
            <a:cxnLst/>
            <a:rect l="l" t="t" r="r" b="b"/>
            <a:pathLst>
              <a:path w="2035809" h="1615440">
                <a:moveTo>
                  <a:pt x="2035684" y="640073"/>
                </a:moveTo>
                <a:lnTo>
                  <a:pt x="2032077" y="573115"/>
                </a:lnTo>
                <a:lnTo>
                  <a:pt x="2021994" y="506875"/>
                </a:lnTo>
                <a:lnTo>
                  <a:pt x="2003998" y="442076"/>
                </a:lnTo>
                <a:lnTo>
                  <a:pt x="1980236" y="379434"/>
                </a:lnTo>
                <a:lnTo>
                  <a:pt x="1949997" y="319670"/>
                </a:lnTo>
                <a:lnTo>
                  <a:pt x="1913282" y="263511"/>
                </a:lnTo>
                <a:lnTo>
                  <a:pt x="1871511" y="211670"/>
                </a:lnTo>
                <a:lnTo>
                  <a:pt x="1824001" y="164159"/>
                </a:lnTo>
                <a:lnTo>
                  <a:pt x="1772159" y="122402"/>
                </a:lnTo>
                <a:lnTo>
                  <a:pt x="1715289" y="85673"/>
                </a:lnTo>
                <a:lnTo>
                  <a:pt x="1656246" y="55435"/>
                </a:lnTo>
                <a:lnTo>
                  <a:pt x="1593597" y="31673"/>
                </a:lnTo>
                <a:lnTo>
                  <a:pt x="1528802" y="13677"/>
                </a:lnTo>
                <a:lnTo>
                  <a:pt x="1462559" y="3594"/>
                </a:lnTo>
                <a:lnTo>
                  <a:pt x="1395604" y="0"/>
                </a:lnTo>
                <a:lnTo>
                  <a:pt x="1361759" y="723"/>
                </a:lnTo>
                <a:lnTo>
                  <a:pt x="1295528" y="7924"/>
                </a:lnTo>
                <a:lnTo>
                  <a:pt x="1230009" y="21602"/>
                </a:lnTo>
                <a:lnTo>
                  <a:pt x="1165925" y="42481"/>
                </a:lnTo>
                <a:lnTo>
                  <a:pt x="1104723" y="69837"/>
                </a:lnTo>
                <a:lnTo>
                  <a:pt x="1047129" y="102958"/>
                </a:lnTo>
                <a:lnTo>
                  <a:pt x="993128" y="142557"/>
                </a:lnTo>
                <a:lnTo>
                  <a:pt x="942735" y="187197"/>
                </a:lnTo>
                <a:lnTo>
                  <a:pt x="898082" y="237590"/>
                </a:lnTo>
                <a:lnTo>
                  <a:pt x="858483" y="291591"/>
                </a:lnTo>
                <a:lnTo>
                  <a:pt x="825374" y="349198"/>
                </a:lnTo>
                <a:lnTo>
                  <a:pt x="798006" y="410395"/>
                </a:lnTo>
                <a:lnTo>
                  <a:pt x="777127" y="474476"/>
                </a:lnTo>
                <a:lnTo>
                  <a:pt x="763449" y="539996"/>
                </a:lnTo>
                <a:lnTo>
                  <a:pt x="756248" y="606233"/>
                </a:lnTo>
                <a:lnTo>
                  <a:pt x="755524" y="640073"/>
                </a:lnTo>
                <a:lnTo>
                  <a:pt x="755273" y="1615318"/>
                </a:lnTo>
              </a:path>
              <a:path w="2035809" h="1615440">
                <a:moveTo>
                  <a:pt x="2035684" y="1615318"/>
                </a:moveTo>
                <a:lnTo>
                  <a:pt x="2035684" y="640073"/>
                </a:lnTo>
              </a:path>
              <a:path w="2035809" h="1615440">
                <a:moveTo>
                  <a:pt x="1280402" y="640073"/>
                </a:moveTo>
                <a:lnTo>
                  <a:pt x="1276808" y="573115"/>
                </a:lnTo>
                <a:lnTo>
                  <a:pt x="1266725" y="506875"/>
                </a:lnTo>
                <a:lnTo>
                  <a:pt x="1248729" y="442076"/>
                </a:lnTo>
                <a:lnTo>
                  <a:pt x="1224967" y="379434"/>
                </a:lnTo>
                <a:lnTo>
                  <a:pt x="1194728" y="319670"/>
                </a:lnTo>
                <a:lnTo>
                  <a:pt x="1158000" y="263511"/>
                </a:lnTo>
                <a:lnTo>
                  <a:pt x="1116242" y="211670"/>
                </a:lnTo>
                <a:lnTo>
                  <a:pt x="1068732" y="164159"/>
                </a:lnTo>
                <a:lnTo>
                  <a:pt x="1016890" y="122402"/>
                </a:lnTo>
                <a:lnTo>
                  <a:pt x="960007" y="85673"/>
                </a:lnTo>
                <a:lnTo>
                  <a:pt x="900965" y="55435"/>
                </a:lnTo>
                <a:lnTo>
                  <a:pt x="838328" y="31673"/>
                </a:lnTo>
                <a:lnTo>
                  <a:pt x="773533" y="13677"/>
                </a:lnTo>
                <a:lnTo>
                  <a:pt x="707290" y="3594"/>
                </a:lnTo>
                <a:lnTo>
                  <a:pt x="640335" y="0"/>
                </a:lnTo>
                <a:lnTo>
                  <a:pt x="606490" y="723"/>
                </a:lnTo>
                <a:lnTo>
                  <a:pt x="540247" y="7924"/>
                </a:lnTo>
                <a:lnTo>
                  <a:pt x="474727" y="21602"/>
                </a:lnTo>
                <a:lnTo>
                  <a:pt x="410656" y="42481"/>
                </a:lnTo>
                <a:lnTo>
                  <a:pt x="349454" y="69837"/>
                </a:lnTo>
                <a:lnTo>
                  <a:pt x="291847" y="102958"/>
                </a:lnTo>
                <a:lnTo>
                  <a:pt x="237847" y="142557"/>
                </a:lnTo>
                <a:lnTo>
                  <a:pt x="187453" y="187197"/>
                </a:lnTo>
                <a:lnTo>
                  <a:pt x="142813" y="237590"/>
                </a:lnTo>
                <a:lnTo>
                  <a:pt x="103214" y="291591"/>
                </a:lnTo>
                <a:lnTo>
                  <a:pt x="70093" y="349198"/>
                </a:lnTo>
                <a:lnTo>
                  <a:pt x="42737" y="410395"/>
                </a:lnTo>
                <a:lnTo>
                  <a:pt x="21858" y="474476"/>
                </a:lnTo>
                <a:lnTo>
                  <a:pt x="8180" y="539996"/>
                </a:lnTo>
                <a:lnTo>
                  <a:pt x="979" y="606233"/>
                </a:lnTo>
                <a:lnTo>
                  <a:pt x="255" y="640073"/>
                </a:lnTo>
                <a:lnTo>
                  <a:pt x="0" y="1615318"/>
                </a:lnTo>
              </a:path>
              <a:path w="2035809" h="1615440">
                <a:moveTo>
                  <a:pt x="1280402" y="1615318"/>
                </a:moveTo>
                <a:lnTo>
                  <a:pt x="1280402" y="640073"/>
                </a:lnTo>
              </a:path>
            </a:pathLst>
          </a:custGeom>
          <a:ln w="18719">
            <a:solidFill>
              <a:srgbClr val="1C365F"/>
            </a:solidFill>
          </a:ln>
        </p:spPr>
        <p:txBody>
          <a:bodyPr wrap="square" lIns="0" tIns="0" rIns="0" bIns="0" rtlCol="0"/>
          <a:lstStyle/>
          <a:p>
            <a:endParaRPr/>
          </a:p>
        </p:txBody>
      </p:sp>
      <p:sp>
        <p:nvSpPr>
          <p:cNvPr id="3" name="object 3"/>
          <p:cNvSpPr/>
          <p:nvPr/>
        </p:nvSpPr>
        <p:spPr>
          <a:xfrm>
            <a:off x="16992725" y="0"/>
            <a:ext cx="1295400" cy="1288415"/>
          </a:xfrm>
          <a:custGeom>
            <a:avLst/>
            <a:gdLst/>
            <a:ahLst/>
            <a:cxnLst/>
            <a:rect l="l" t="t" r="r" b="b"/>
            <a:pathLst>
              <a:path w="1295400" h="1288415">
                <a:moveTo>
                  <a:pt x="0" y="17957"/>
                </a:moveTo>
                <a:lnTo>
                  <a:pt x="378" y="0"/>
                </a:lnTo>
              </a:path>
              <a:path w="1295400" h="1288415">
                <a:moveTo>
                  <a:pt x="1295247" y="1287449"/>
                </a:moveTo>
                <a:lnTo>
                  <a:pt x="1269999" y="1287995"/>
                </a:lnTo>
                <a:lnTo>
                  <a:pt x="1269999" y="1287284"/>
                </a:lnTo>
                <a:lnTo>
                  <a:pt x="1203832" y="1285836"/>
                </a:lnTo>
                <a:lnTo>
                  <a:pt x="1137538" y="1280083"/>
                </a:lnTo>
                <a:lnTo>
                  <a:pt x="1071371" y="1271447"/>
                </a:lnTo>
                <a:lnTo>
                  <a:pt x="1005839" y="1259204"/>
                </a:lnTo>
                <a:lnTo>
                  <a:pt x="941704" y="1244079"/>
                </a:lnTo>
                <a:lnTo>
                  <a:pt x="877696" y="1225359"/>
                </a:lnTo>
                <a:lnTo>
                  <a:pt x="814958" y="1203045"/>
                </a:lnTo>
                <a:lnTo>
                  <a:pt x="753871" y="1177848"/>
                </a:lnTo>
                <a:lnTo>
                  <a:pt x="693292" y="1149045"/>
                </a:lnTo>
                <a:lnTo>
                  <a:pt x="634999" y="1117371"/>
                </a:lnTo>
                <a:lnTo>
                  <a:pt x="578865" y="1082801"/>
                </a:lnTo>
                <a:lnTo>
                  <a:pt x="523366" y="1044651"/>
                </a:lnTo>
                <a:lnTo>
                  <a:pt x="470915" y="1004328"/>
                </a:lnTo>
                <a:lnTo>
                  <a:pt x="420496" y="961135"/>
                </a:lnTo>
                <a:lnTo>
                  <a:pt x="372236" y="915771"/>
                </a:lnTo>
                <a:lnTo>
                  <a:pt x="326135" y="867536"/>
                </a:lnTo>
                <a:lnTo>
                  <a:pt x="282955" y="817143"/>
                </a:lnTo>
                <a:lnTo>
                  <a:pt x="242569" y="763854"/>
                </a:lnTo>
                <a:lnTo>
                  <a:pt x="205231" y="709142"/>
                </a:lnTo>
                <a:lnTo>
                  <a:pt x="170687" y="652983"/>
                </a:lnTo>
                <a:lnTo>
                  <a:pt x="138937" y="593940"/>
                </a:lnTo>
                <a:lnTo>
                  <a:pt x="110108" y="534187"/>
                </a:lnTo>
                <a:lnTo>
                  <a:pt x="84200" y="472986"/>
                </a:lnTo>
                <a:lnTo>
                  <a:pt x="62610" y="410349"/>
                </a:lnTo>
                <a:lnTo>
                  <a:pt x="43179" y="346265"/>
                </a:lnTo>
                <a:lnTo>
                  <a:pt x="28066" y="282193"/>
                </a:lnTo>
                <a:lnTo>
                  <a:pt x="15874" y="216674"/>
                </a:lnTo>
                <a:lnTo>
                  <a:pt x="7238" y="150444"/>
                </a:lnTo>
                <a:lnTo>
                  <a:pt x="1396" y="84200"/>
                </a:lnTo>
                <a:lnTo>
                  <a:pt x="0" y="17957"/>
                </a:lnTo>
              </a:path>
              <a:path w="1295400" h="1288415">
                <a:moveTo>
                  <a:pt x="629919" y="17957"/>
                </a:moveTo>
                <a:lnTo>
                  <a:pt x="630324" y="0"/>
                </a:lnTo>
              </a:path>
              <a:path w="1295400" h="1288415">
                <a:moveTo>
                  <a:pt x="1295247" y="657473"/>
                </a:moveTo>
                <a:lnTo>
                  <a:pt x="1269999" y="658025"/>
                </a:lnTo>
                <a:lnTo>
                  <a:pt x="1269999" y="657301"/>
                </a:lnTo>
                <a:lnTo>
                  <a:pt x="1236979" y="656577"/>
                </a:lnTo>
                <a:lnTo>
                  <a:pt x="1169923" y="649376"/>
                </a:lnTo>
                <a:lnTo>
                  <a:pt x="1104391" y="635698"/>
                </a:lnTo>
                <a:lnTo>
                  <a:pt x="1041018" y="614819"/>
                </a:lnTo>
                <a:lnTo>
                  <a:pt x="979931" y="587463"/>
                </a:lnTo>
                <a:lnTo>
                  <a:pt x="921511" y="554342"/>
                </a:lnTo>
                <a:lnTo>
                  <a:pt x="867536" y="514743"/>
                </a:lnTo>
                <a:lnTo>
                  <a:pt x="817879" y="470103"/>
                </a:lnTo>
                <a:lnTo>
                  <a:pt x="772540" y="420433"/>
                </a:lnTo>
                <a:lnTo>
                  <a:pt x="733678" y="366433"/>
                </a:lnTo>
                <a:lnTo>
                  <a:pt x="699769" y="308114"/>
                </a:lnTo>
                <a:lnTo>
                  <a:pt x="672464" y="246913"/>
                </a:lnTo>
                <a:lnTo>
                  <a:pt x="652271" y="183553"/>
                </a:lnTo>
                <a:lnTo>
                  <a:pt x="637920" y="118033"/>
                </a:lnTo>
                <a:lnTo>
                  <a:pt x="630681" y="51079"/>
                </a:lnTo>
                <a:lnTo>
                  <a:pt x="629919" y="17957"/>
                </a:lnTo>
              </a:path>
            </a:pathLst>
          </a:custGeom>
          <a:ln w="18719">
            <a:solidFill>
              <a:srgbClr val="1C365F"/>
            </a:solidFill>
          </a:ln>
        </p:spPr>
        <p:txBody>
          <a:bodyPr wrap="square" lIns="0" tIns="0" rIns="0" bIns="0" rtlCol="0"/>
          <a:lstStyle/>
          <a:p>
            <a:endParaRPr/>
          </a:p>
        </p:txBody>
      </p:sp>
      <p:sp>
        <p:nvSpPr>
          <p:cNvPr id="4" name="object 4"/>
          <p:cNvSpPr/>
          <p:nvPr/>
        </p:nvSpPr>
        <p:spPr>
          <a:xfrm>
            <a:off x="0" y="9776874"/>
            <a:ext cx="2698115" cy="510540"/>
          </a:xfrm>
          <a:custGeom>
            <a:avLst/>
            <a:gdLst/>
            <a:ahLst/>
            <a:cxnLst/>
            <a:rect l="l" t="t" r="r" b="b"/>
            <a:pathLst>
              <a:path w="2698115" h="510540">
                <a:moveTo>
                  <a:pt x="2144849" y="0"/>
                </a:moveTo>
                <a:lnTo>
                  <a:pt x="2203169" y="2882"/>
                </a:lnTo>
                <a:lnTo>
                  <a:pt x="2260055" y="12238"/>
                </a:lnTo>
                <a:lnTo>
                  <a:pt x="2316204" y="27359"/>
                </a:lnTo>
                <a:lnTo>
                  <a:pt x="2370930" y="48235"/>
                </a:lnTo>
                <a:lnTo>
                  <a:pt x="2422774" y="74156"/>
                </a:lnTo>
                <a:lnTo>
                  <a:pt x="2471010" y="105832"/>
                </a:lnTo>
                <a:lnTo>
                  <a:pt x="2516364" y="142548"/>
                </a:lnTo>
                <a:lnTo>
                  <a:pt x="2557412" y="183584"/>
                </a:lnTo>
                <a:lnTo>
                  <a:pt x="2594129" y="228943"/>
                </a:lnTo>
                <a:lnTo>
                  <a:pt x="2625804" y="277897"/>
                </a:lnTo>
                <a:lnTo>
                  <a:pt x="2651726" y="329014"/>
                </a:lnTo>
                <a:lnTo>
                  <a:pt x="2672605" y="383728"/>
                </a:lnTo>
                <a:lnTo>
                  <a:pt x="2687719" y="439881"/>
                </a:lnTo>
                <a:lnTo>
                  <a:pt x="2697092" y="496758"/>
                </a:lnTo>
                <a:lnTo>
                  <a:pt x="2698064" y="510123"/>
                </a:lnTo>
              </a:path>
              <a:path w="2698115" h="510540">
                <a:moveTo>
                  <a:pt x="1592358" y="510123"/>
                </a:moveTo>
                <a:lnTo>
                  <a:pt x="1596936" y="467960"/>
                </a:lnTo>
                <a:lnTo>
                  <a:pt x="1609179" y="411807"/>
                </a:lnTo>
                <a:lnTo>
                  <a:pt x="1627176" y="356369"/>
                </a:lnTo>
                <a:lnTo>
                  <a:pt x="1650939" y="303093"/>
                </a:lnTo>
                <a:lnTo>
                  <a:pt x="1679731" y="252700"/>
                </a:lnTo>
                <a:lnTo>
                  <a:pt x="1714301" y="205903"/>
                </a:lnTo>
                <a:lnTo>
                  <a:pt x="1752454" y="162708"/>
                </a:lnTo>
                <a:lnTo>
                  <a:pt x="1795661" y="123830"/>
                </a:lnTo>
                <a:lnTo>
                  <a:pt x="1843173" y="89991"/>
                </a:lnTo>
                <a:lnTo>
                  <a:pt x="1892858" y="60473"/>
                </a:lnTo>
                <a:lnTo>
                  <a:pt x="1946136" y="36716"/>
                </a:lnTo>
                <a:lnTo>
                  <a:pt x="2001574" y="18717"/>
                </a:lnTo>
                <a:lnTo>
                  <a:pt x="2058447" y="7203"/>
                </a:lnTo>
                <a:lnTo>
                  <a:pt x="2116044" y="720"/>
                </a:lnTo>
                <a:lnTo>
                  <a:pt x="2144849" y="0"/>
                </a:lnTo>
              </a:path>
              <a:path w="2698115" h="510540">
                <a:moveTo>
                  <a:pt x="1034621" y="0"/>
                </a:moveTo>
                <a:lnTo>
                  <a:pt x="1092942" y="2882"/>
                </a:lnTo>
                <a:lnTo>
                  <a:pt x="1149820" y="12238"/>
                </a:lnTo>
                <a:lnTo>
                  <a:pt x="1205983" y="27359"/>
                </a:lnTo>
                <a:lnTo>
                  <a:pt x="1260701" y="48235"/>
                </a:lnTo>
                <a:lnTo>
                  <a:pt x="1312533" y="74156"/>
                </a:lnTo>
                <a:lnTo>
                  <a:pt x="1360783" y="105832"/>
                </a:lnTo>
                <a:lnTo>
                  <a:pt x="1406136" y="142548"/>
                </a:lnTo>
                <a:lnTo>
                  <a:pt x="1447184" y="183584"/>
                </a:lnTo>
                <a:lnTo>
                  <a:pt x="1483901" y="228943"/>
                </a:lnTo>
                <a:lnTo>
                  <a:pt x="1515577" y="277897"/>
                </a:lnTo>
                <a:lnTo>
                  <a:pt x="1541498" y="329014"/>
                </a:lnTo>
                <a:lnTo>
                  <a:pt x="1562378" y="383728"/>
                </a:lnTo>
                <a:lnTo>
                  <a:pt x="1577504" y="439881"/>
                </a:lnTo>
                <a:lnTo>
                  <a:pt x="1586852" y="496758"/>
                </a:lnTo>
                <a:lnTo>
                  <a:pt x="1587835" y="510123"/>
                </a:lnTo>
              </a:path>
              <a:path w="2698115" h="510540">
                <a:moveTo>
                  <a:pt x="482130" y="510123"/>
                </a:moveTo>
                <a:lnTo>
                  <a:pt x="486708" y="467960"/>
                </a:lnTo>
                <a:lnTo>
                  <a:pt x="498948" y="411807"/>
                </a:lnTo>
                <a:lnTo>
                  <a:pt x="516946" y="356369"/>
                </a:lnTo>
                <a:lnTo>
                  <a:pt x="540708" y="303093"/>
                </a:lnTo>
                <a:lnTo>
                  <a:pt x="569507" y="252700"/>
                </a:lnTo>
                <a:lnTo>
                  <a:pt x="604065" y="205903"/>
                </a:lnTo>
                <a:lnTo>
                  <a:pt x="642225" y="162708"/>
                </a:lnTo>
                <a:lnTo>
                  <a:pt x="685424" y="123830"/>
                </a:lnTo>
                <a:lnTo>
                  <a:pt x="732946" y="89991"/>
                </a:lnTo>
                <a:lnTo>
                  <a:pt x="782625" y="60473"/>
                </a:lnTo>
                <a:lnTo>
                  <a:pt x="835905" y="36716"/>
                </a:lnTo>
                <a:lnTo>
                  <a:pt x="891344" y="18717"/>
                </a:lnTo>
                <a:lnTo>
                  <a:pt x="948221" y="7203"/>
                </a:lnTo>
                <a:lnTo>
                  <a:pt x="1005823" y="720"/>
                </a:lnTo>
                <a:lnTo>
                  <a:pt x="1034621" y="0"/>
                </a:lnTo>
              </a:path>
              <a:path w="2698115" h="510540">
                <a:moveTo>
                  <a:pt x="0" y="5131"/>
                </a:moveTo>
                <a:lnTo>
                  <a:pt x="38869" y="12238"/>
                </a:lnTo>
                <a:lnTo>
                  <a:pt x="95032" y="27359"/>
                </a:lnTo>
                <a:lnTo>
                  <a:pt x="149751" y="48235"/>
                </a:lnTo>
                <a:lnTo>
                  <a:pt x="201588" y="74156"/>
                </a:lnTo>
                <a:lnTo>
                  <a:pt x="249829" y="105832"/>
                </a:lnTo>
                <a:lnTo>
                  <a:pt x="295186" y="142548"/>
                </a:lnTo>
                <a:lnTo>
                  <a:pt x="336228" y="183584"/>
                </a:lnTo>
                <a:lnTo>
                  <a:pt x="372949" y="228943"/>
                </a:lnTo>
                <a:lnTo>
                  <a:pt x="404630" y="277897"/>
                </a:lnTo>
                <a:lnTo>
                  <a:pt x="430545" y="329014"/>
                </a:lnTo>
                <a:lnTo>
                  <a:pt x="451426" y="383728"/>
                </a:lnTo>
                <a:lnTo>
                  <a:pt x="466548" y="439881"/>
                </a:lnTo>
                <a:lnTo>
                  <a:pt x="475909" y="496758"/>
                </a:lnTo>
                <a:lnTo>
                  <a:pt x="476886" y="510123"/>
                </a:lnTo>
              </a:path>
            </a:pathLst>
          </a:custGeom>
          <a:ln w="76316">
            <a:solidFill>
              <a:srgbClr val="99D5F0"/>
            </a:solidFill>
          </a:ln>
        </p:spPr>
        <p:txBody>
          <a:bodyPr wrap="square" lIns="0" tIns="0" rIns="0" bIns="0" rtlCol="0"/>
          <a:lstStyle/>
          <a:p>
            <a:endParaRPr/>
          </a:p>
        </p:txBody>
      </p:sp>
      <p:sp>
        <p:nvSpPr>
          <p:cNvPr id="5" name="object 5"/>
          <p:cNvSpPr/>
          <p:nvPr/>
        </p:nvSpPr>
        <p:spPr>
          <a:xfrm>
            <a:off x="17516172" y="6786710"/>
            <a:ext cx="772160" cy="128143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62159"/>
            <a:ext cx="18288125" cy="8707065"/>
          </a:xfrm>
          <a:prstGeom prst="rect">
            <a:avLst/>
          </a:prstGeom>
        </p:spPr>
      </p:pic>
      <p:sp>
        <p:nvSpPr>
          <p:cNvPr id="7" name="TextBox 6"/>
          <p:cNvSpPr txBox="1"/>
          <p:nvPr/>
        </p:nvSpPr>
        <p:spPr>
          <a:xfrm>
            <a:off x="2292350" y="457418"/>
            <a:ext cx="14401800" cy="830997"/>
          </a:xfrm>
          <a:prstGeom prst="rect">
            <a:avLst/>
          </a:prstGeom>
          <a:noFill/>
        </p:spPr>
        <p:txBody>
          <a:bodyPr wrap="square" rtlCol="0">
            <a:spAutoFit/>
          </a:bodyPr>
          <a:lstStyle/>
          <a:p>
            <a:r>
              <a:rPr lang="en-IN" sz="4800" b="1" dirty="0" smtClean="0">
                <a:solidFill>
                  <a:srgbClr val="0070C0"/>
                </a:solidFill>
                <a:latin typeface="Times New Roman" panose="02020603050405020304" pitchFamily="18" charset="0"/>
                <a:cs typeface="Times New Roman" panose="02020603050405020304" pitchFamily="18" charset="0"/>
              </a:rPr>
              <a:t>Dedicated Restaurant Page With Filter Functionality</a:t>
            </a:r>
            <a:endParaRPr lang="en-IN" sz="4800"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4147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995958" y="8671679"/>
            <a:ext cx="2035810" cy="1615440"/>
          </a:xfrm>
          <a:custGeom>
            <a:avLst/>
            <a:gdLst/>
            <a:ahLst/>
            <a:cxnLst/>
            <a:rect l="l" t="t" r="r" b="b"/>
            <a:pathLst>
              <a:path w="2035809" h="1615440">
                <a:moveTo>
                  <a:pt x="2035684" y="640073"/>
                </a:moveTo>
                <a:lnTo>
                  <a:pt x="2032077" y="573115"/>
                </a:lnTo>
                <a:lnTo>
                  <a:pt x="2021994" y="506875"/>
                </a:lnTo>
                <a:lnTo>
                  <a:pt x="2003998" y="442076"/>
                </a:lnTo>
                <a:lnTo>
                  <a:pt x="1980236" y="379434"/>
                </a:lnTo>
                <a:lnTo>
                  <a:pt x="1949997" y="319670"/>
                </a:lnTo>
                <a:lnTo>
                  <a:pt x="1913282" y="263511"/>
                </a:lnTo>
                <a:lnTo>
                  <a:pt x="1871511" y="211670"/>
                </a:lnTo>
                <a:lnTo>
                  <a:pt x="1824001" y="164159"/>
                </a:lnTo>
                <a:lnTo>
                  <a:pt x="1772159" y="122402"/>
                </a:lnTo>
                <a:lnTo>
                  <a:pt x="1715289" y="85673"/>
                </a:lnTo>
                <a:lnTo>
                  <a:pt x="1656246" y="55435"/>
                </a:lnTo>
                <a:lnTo>
                  <a:pt x="1593597" y="31673"/>
                </a:lnTo>
                <a:lnTo>
                  <a:pt x="1528802" y="13677"/>
                </a:lnTo>
                <a:lnTo>
                  <a:pt x="1462559" y="3594"/>
                </a:lnTo>
                <a:lnTo>
                  <a:pt x="1395604" y="0"/>
                </a:lnTo>
                <a:lnTo>
                  <a:pt x="1361759" y="723"/>
                </a:lnTo>
                <a:lnTo>
                  <a:pt x="1295528" y="7924"/>
                </a:lnTo>
                <a:lnTo>
                  <a:pt x="1230009" y="21602"/>
                </a:lnTo>
                <a:lnTo>
                  <a:pt x="1165925" y="42481"/>
                </a:lnTo>
                <a:lnTo>
                  <a:pt x="1104723" y="69837"/>
                </a:lnTo>
                <a:lnTo>
                  <a:pt x="1047129" y="102958"/>
                </a:lnTo>
                <a:lnTo>
                  <a:pt x="993128" y="142557"/>
                </a:lnTo>
                <a:lnTo>
                  <a:pt x="942735" y="187197"/>
                </a:lnTo>
                <a:lnTo>
                  <a:pt x="898082" y="237590"/>
                </a:lnTo>
                <a:lnTo>
                  <a:pt x="858483" y="291591"/>
                </a:lnTo>
                <a:lnTo>
                  <a:pt x="825374" y="349198"/>
                </a:lnTo>
                <a:lnTo>
                  <a:pt x="798006" y="410395"/>
                </a:lnTo>
                <a:lnTo>
                  <a:pt x="777127" y="474476"/>
                </a:lnTo>
                <a:lnTo>
                  <a:pt x="763449" y="539996"/>
                </a:lnTo>
                <a:lnTo>
                  <a:pt x="756248" y="606233"/>
                </a:lnTo>
                <a:lnTo>
                  <a:pt x="755524" y="640073"/>
                </a:lnTo>
                <a:lnTo>
                  <a:pt x="755273" y="1615318"/>
                </a:lnTo>
              </a:path>
              <a:path w="2035809" h="1615440">
                <a:moveTo>
                  <a:pt x="2035684" y="1615318"/>
                </a:moveTo>
                <a:lnTo>
                  <a:pt x="2035684" y="640073"/>
                </a:lnTo>
              </a:path>
              <a:path w="2035809" h="1615440">
                <a:moveTo>
                  <a:pt x="1280402" y="640073"/>
                </a:moveTo>
                <a:lnTo>
                  <a:pt x="1276808" y="573115"/>
                </a:lnTo>
                <a:lnTo>
                  <a:pt x="1266725" y="506875"/>
                </a:lnTo>
                <a:lnTo>
                  <a:pt x="1248729" y="442076"/>
                </a:lnTo>
                <a:lnTo>
                  <a:pt x="1224967" y="379434"/>
                </a:lnTo>
                <a:lnTo>
                  <a:pt x="1194728" y="319670"/>
                </a:lnTo>
                <a:lnTo>
                  <a:pt x="1158000" y="263511"/>
                </a:lnTo>
                <a:lnTo>
                  <a:pt x="1116242" y="211670"/>
                </a:lnTo>
                <a:lnTo>
                  <a:pt x="1068732" y="164159"/>
                </a:lnTo>
                <a:lnTo>
                  <a:pt x="1016890" y="122402"/>
                </a:lnTo>
                <a:lnTo>
                  <a:pt x="960007" y="85673"/>
                </a:lnTo>
                <a:lnTo>
                  <a:pt x="900965" y="55435"/>
                </a:lnTo>
                <a:lnTo>
                  <a:pt x="838328" y="31673"/>
                </a:lnTo>
                <a:lnTo>
                  <a:pt x="773533" y="13677"/>
                </a:lnTo>
                <a:lnTo>
                  <a:pt x="707290" y="3594"/>
                </a:lnTo>
                <a:lnTo>
                  <a:pt x="640335" y="0"/>
                </a:lnTo>
                <a:lnTo>
                  <a:pt x="606490" y="723"/>
                </a:lnTo>
                <a:lnTo>
                  <a:pt x="540247" y="7924"/>
                </a:lnTo>
                <a:lnTo>
                  <a:pt x="474727" y="21602"/>
                </a:lnTo>
                <a:lnTo>
                  <a:pt x="410656" y="42481"/>
                </a:lnTo>
                <a:lnTo>
                  <a:pt x="349454" y="69837"/>
                </a:lnTo>
                <a:lnTo>
                  <a:pt x="291847" y="102958"/>
                </a:lnTo>
                <a:lnTo>
                  <a:pt x="237847" y="142557"/>
                </a:lnTo>
                <a:lnTo>
                  <a:pt x="187453" y="187197"/>
                </a:lnTo>
                <a:lnTo>
                  <a:pt x="142813" y="237590"/>
                </a:lnTo>
                <a:lnTo>
                  <a:pt x="103214" y="291591"/>
                </a:lnTo>
                <a:lnTo>
                  <a:pt x="70093" y="349198"/>
                </a:lnTo>
                <a:lnTo>
                  <a:pt x="42737" y="410395"/>
                </a:lnTo>
                <a:lnTo>
                  <a:pt x="21858" y="474476"/>
                </a:lnTo>
                <a:lnTo>
                  <a:pt x="8180" y="539996"/>
                </a:lnTo>
                <a:lnTo>
                  <a:pt x="979" y="606233"/>
                </a:lnTo>
                <a:lnTo>
                  <a:pt x="255" y="640073"/>
                </a:lnTo>
                <a:lnTo>
                  <a:pt x="0" y="1615318"/>
                </a:lnTo>
              </a:path>
              <a:path w="2035809" h="1615440">
                <a:moveTo>
                  <a:pt x="1280402" y="1615318"/>
                </a:moveTo>
                <a:lnTo>
                  <a:pt x="1280402" y="640073"/>
                </a:lnTo>
              </a:path>
            </a:pathLst>
          </a:custGeom>
          <a:ln w="18719">
            <a:solidFill>
              <a:srgbClr val="1C365F"/>
            </a:solidFill>
          </a:ln>
        </p:spPr>
        <p:txBody>
          <a:bodyPr wrap="square" lIns="0" tIns="0" rIns="0" bIns="0" rtlCol="0"/>
          <a:lstStyle/>
          <a:p>
            <a:endParaRPr/>
          </a:p>
        </p:txBody>
      </p:sp>
      <p:sp>
        <p:nvSpPr>
          <p:cNvPr id="3" name="object 3"/>
          <p:cNvSpPr/>
          <p:nvPr/>
        </p:nvSpPr>
        <p:spPr>
          <a:xfrm>
            <a:off x="16992725" y="0"/>
            <a:ext cx="1295400" cy="1288415"/>
          </a:xfrm>
          <a:custGeom>
            <a:avLst/>
            <a:gdLst/>
            <a:ahLst/>
            <a:cxnLst/>
            <a:rect l="l" t="t" r="r" b="b"/>
            <a:pathLst>
              <a:path w="1295400" h="1288415">
                <a:moveTo>
                  <a:pt x="0" y="17957"/>
                </a:moveTo>
                <a:lnTo>
                  <a:pt x="378" y="0"/>
                </a:lnTo>
              </a:path>
              <a:path w="1295400" h="1288415">
                <a:moveTo>
                  <a:pt x="1295247" y="1287449"/>
                </a:moveTo>
                <a:lnTo>
                  <a:pt x="1269999" y="1287995"/>
                </a:lnTo>
                <a:lnTo>
                  <a:pt x="1269999" y="1287284"/>
                </a:lnTo>
                <a:lnTo>
                  <a:pt x="1203832" y="1285836"/>
                </a:lnTo>
                <a:lnTo>
                  <a:pt x="1137538" y="1280083"/>
                </a:lnTo>
                <a:lnTo>
                  <a:pt x="1071371" y="1271447"/>
                </a:lnTo>
                <a:lnTo>
                  <a:pt x="1005839" y="1259204"/>
                </a:lnTo>
                <a:lnTo>
                  <a:pt x="941704" y="1244079"/>
                </a:lnTo>
                <a:lnTo>
                  <a:pt x="877696" y="1225359"/>
                </a:lnTo>
                <a:lnTo>
                  <a:pt x="814958" y="1203045"/>
                </a:lnTo>
                <a:lnTo>
                  <a:pt x="753871" y="1177848"/>
                </a:lnTo>
                <a:lnTo>
                  <a:pt x="693292" y="1149045"/>
                </a:lnTo>
                <a:lnTo>
                  <a:pt x="634999" y="1117371"/>
                </a:lnTo>
                <a:lnTo>
                  <a:pt x="578865" y="1082801"/>
                </a:lnTo>
                <a:lnTo>
                  <a:pt x="523366" y="1044651"/>
                </a:lnTo>
                <a:lnTo>
                  <a:pt x="470915" y="1004328"/>
                </a:lnTo>
                <a:lnTo>
                  <a:pt x="420496" y="961135"/>
                </a:lnTo>
                <a:lnTo>
                  <a:pt x="372236" y="915771"/>
                </a:lnTo>
                <a:lnTo>
                  <a:pt x="326135" y="867536"/>
                </a:lnTo>
                <a:lnTo>
                  <a:pt x="282955" y="817143"/>
                </a:lnTo>
                <a:lnTo>
                  <a:pt x="242569" y="763854"/>
                </a:lnTo>
                <a:lnTo>
                  <a:pt x="205231" y="709142"/>
                </a:lnTo>
                <a:lnTo>
                  <a:pt x="170687" y="652983"/>
                </a:lnTo>
                <a:lnTo>
                  <a:pt x="138937" y="593940"/>
                </a:lnTo>
                <a:lnTo>
                  <a:pt x="110108" y="534187"/>
                </a:lnTo>
                <a:lnTo>
                  <a:pt x="84200" y="472986"/>
                </a:lnTo>
                <a:lnTo>
                  <a:pt x="62610" y="410349"/>
                </a:lnTo>
                <a:lnTo>
                  <a:pt x="43179" y="346265"/>
                </a:lnTo>
                <a:lnTo>
                  <a:pt x="28066" y="282193"/>
                </a:lnTo>
                <a:lnTo>
                  <a:pt x="15874" y="216674"/>
                </a:lnTo>
                <a:lnTo>
                  <a:pt x="7238" y="150444"/>
                </a:lnTo>
                <a:lnTo>
                  <a:pt x="1396" y="84200"/>
                </a:lnTo>
                <a:lnTo>
                  <a:pt x="0" y="17957"/>
                </a:lnTo>
              </a:path>
              <a:path w="1295400" h="1288415">
                <a:moveTo>
                  <a:pt x="629919" y="17957"/>
                </a:moveTo>
                <a:lnTo>
                  <a:pt x="630324" y="0"/>
                </a:lnTo>
              </a:path>
              <a:path w="1295400" h="1288415">
                <a:moveTo>
                  <a:pt x="1295247" y="657473"/>
                </a:moveTo>
                <a:lnTo>
                  <a:pt x="1269999" y="658025"/>
                </a:lnTo>
                <a:lnTo>
                  <a:pt x="1269999" y="657301"/>
                </a:lnTo>
                <a:lnTo>
                  <a:pt x="1236979" y="656577"/>
                </a:lnTo>
                <a:lnTo>
                  <a:pt x="1169923" y="649376"/>
                </a:lnTo>
                <a:lnTo>
                  <a:pt x="1104391" y="635698"/>
                </a:lnTo>
                <a:lnTo>
                  <a:pt x="1041018" y="614819"/>
                </a:lnTo>
                <a:lnTo>
                  <a:pt x="979931" y="587463"/>
                </a:lnTo>
                <a:lnTo>
                  <a:pt x="921511" y="554342"/>
                </a:lnTo>
                <a:lnTo>
                  <a:pt x="867536" y="514743"/>
                </a:lnTo>
                <a:lnTo>
                  <a:pt x="817879" y="470103"/>
                </a:lnTo>
                <a:lnTo>
                  <a:pt x="772540" y="420433"/>
                </a:lnTo>
                <a:lnTo>
                  <a:pt x="733678" y="366433"/>
                </a:lnTo>
                <a:lnTo>
                  <a:pt x="699769" y="308114"/>
                </a:lnTo>
                <a:lnTo>
                  <a:pt x="672464" y="246913"/>
                </a:lnTo>
                <a:lnTo>
                  <a:pt x="652271" y="183553"/>
                </a:lnTo>
                <a:lnTo>
                  <a:pt x="637920" y="118033"/>
                </a:lnTo>
                <a:lnTo>
                  <a:pt x="630681" y="51079"/>
                </a:lnTo>
                <a:lnTo>
                  <a:pt x="629919" y="17957"/>
                </a:lnTo>
              </a:path>
            </a:pathLst>
          </a:custGeom>
          <a:ln w="18719">
            <a:solidFill>
              <a:srgbClr val="1C365F"/>
            </a:solidFill>
          </a:ln>
        </p:spPr>
        <p:txBody>
          <a:bodyPr wrap="square" lIns="0" tIns="0" rIns="0" bIns="0" rtlCol="0"/>
          <a:lstStyle/>
          <a:p>
            <a:endParaRPr/>
          </a:p>
        </p:txBody>
      </p:sp>
      <p:sp>
        <p:nvSpPr>
          <p:cNvPr id="4" name="object 4"/>
          <p:cNvSpPr/>
          <p:nvPr/>
        </p:nvSpPr>
        <p:spPr>
          <a:xfrm>
            <a:off x="0" y="9776874"/>
            <a:ext cx="2698115" cy="510540"/>
          </a:xfrm>
          <a:custGeom>
            <a:avLst/>
            <a:gdLst/>
            <a:ahLst/>
            <a:cxnLst/>
            <a:rect l="l" t="t" r="r" b="b"/>
            <a:pathLst>
              <a:path w="2698115" h="510540">
                <a:moveTo>
                  <a:pt x="2144849" y="0"/>
                </a:moveTo>
                <a:lnTo>
                  <a:pt x="2203169" y="2882"/>
                </a:lnTo>
                <a:lnTo>
                  <a:pt x="2260055" y="12238"/>
                </a:lnTo>
                <a:lnTo>
                  <a:pt x="2316204" y="27359"/>
                </a:lnTo>
                <a:lnTo>
                  <a:pt x="2370930" y="48235"/>
                </a:lnTo>
                <a:lnTo>
                  <a:pt x="2422774" y="74156"/>
                </a:lnTo>
                <a:lnTo>
                  <a:pt x="2471010" y="105832"/>
                </a:lnTo>
                <a:lnTo>
                  <a:pt x="2516364" y="142548"/>
                </a:lnTo>
                <a:lnTo>
                  <a:pt x="2557412" y="183584"/>
                </a:lnTo>
                <a:lnTo>
                  <a:pt x="2594129" y="228943"/>
                </a:lnTo>
                <a:lnTo>
                  <a:pt x="2625804" y="277897"/>
                </a:lnTo>
                <a:lnTo>
                  <a:pt x="2651726" y="329014"/>
                </a:lnTo>
                <a:lnTo>
                  <a:pt x="2672605" y="383728"/>
                </a:lnTo>
                <a:lnTo>
                  <a:pt x="2687719" y="439881"/>
                </a:lnTo>
                <a:lnTo>
                  <a:pt x="2697092" y="496758"/>
                </a:lnTo>
                <a:lnTo>
                  <a:pt x="2698064" y="510123"/>
                </a:lnTo>
              </a:path>
              <a:path w="2698115" h="510540">
                <a:moveTo>
                  <a:pt x="1592358" y="510123"/>
                </a:moveTo>
                <a:lnTo>
                  <a:pt x="1596936" y="467960"/>
                </a:lnTo>
                <a:lnTo>
                  <a:pt x="1609179" y="411807"/>
                </a:lnTo>
                <a:lnTo>
                  <a:pt x="1627176" y="356369"/>
                </a:lnTo>
                <a:lnTo>
                  <a:pt x="1650939" y="303093"/>
                </a:lnTo>
                <a:lnTo>
                  <a:pt x="1679731" y="252700"/>
                </a:lnTo>
                <a:lnTo>
                  <a:pt x="1714301" y="205903"/>
                </a:lnTo>
                <a:lnTo>
                  <a:pt x="1752454" y="162708"/>
                </a:lnTo>
                <a:lnTo>
                  <a:pt x="1795661" y="123830"/>
                </a:lnTo>
                <a:lnTo>
                  <a:pt x="1843173" y="89991"/>
                </a:lnTo>
                <a:lnTo>
                  <a:pt x="1892858" y="60473"/>
                </a:lnTo>
                <a:lnTo>
                  <a:pt x="1946136" y="36716"/>
                </a:lnTo>
                <a:lnTo>
                  <a:pt x="2001574" y="18717"/>
                </a:lnTo>
                <a:lnTo>
                  <a:pt x="2058447" y="7203"/>
                </a:lnTo>
                <a:lnTo>
                  <a:pt x="2116044" y="720"/>
                </a:lnTo>
                <a:lnTo>
                  <a:pt x="2144849" y="0"/>
                </a:lnTo>
              </a:path>
              <a:path w="2698115" h="510540">
                <a:moveTo>
                  <a:pt x="1034621" y="0"/>
                </a:moveTo>
                <a:lnTo>
                  <a:pt x="1092942" y="2882"/>
                </a:lnTo>
                <a:lnTo>
                  <a:pt x="1149820" y="12238"/>
                </a:lnTo>
                <a:lnTo>
                  <a:pt x="1205983" y="27359"/>
                </a:lnTo>
                <a:lnTo>
                  <a:pt x="1260701" y="48235"/>
                </a:lnTo>
                <a:lnTo>
                  <a:pt x="1312533" y="74156"/>
                </a:lnTo>
                <a:lnTo>
                  <a:pt x="1360783" y="105832"/>
                </a:lnTo>
                <a:lnTo>
                  <a:pt x="1406136" y="142548"/>
                </a:lnTo>
                <a:lnTo>
                  <a:pt x="1447184" y="183584"/>
                </a:lnTo>
                <a:lnTo>
                  <a:pt x="1483901" y="228943"/>
                </a:lnTo>
                <a:lnTo>
                  <a:pt x="1515577" y="277897"/>
                </a:lnTo>
                <a:lnTo>
                  <a:pt x="1541498" y="329014"/>
                </a:lnTo>
                <a:lnTo>
                  <a:pt x="1562378" y="383728"/>
                </a:lnTo>
                <a:lnTo>
                  <a:pt x="1577504" y="439881"/>
                </a:lnTo>
                <a:lnTo>
                  <a:pt x="1586852" y="496758"/>
                </a:lnTo>
                <a:lnTo>
                  <a:pt x="1587835" y="510123"/>
                </a:lnTo>
              </a:path>
              <a:path w="2698115" h="510540">
                <a:moveTo>
                  <a:pt x="482130" y="510123"/>
                </a:moveTo>
                <a:lnTo>
                  <a:pt x="486708" y="467960"/>
                </a:lnTo>
                <a:lnTo>
                  <a:pt x="498948" y="411807"/>
                </a:lnTo>
                <a:lnTo>
                  <a:pt x="516946" y="356369"/>
                </a:lnTo>
                <a:lnTo>
                  <a:pt x="540708" y="303093"/>
                </a:lnTo>
                <a:lnTo>
                  <a:pt x="569507" y="252700"/>
                </a:lnTo>
                <a:lnTo>
                  <a:pt x="604065" y="205903"/>
                </a:lnTo>
                <a:lnTo>
                  <a:pt x="642225" y="162708"/>
                </a:lnTo>
                <a:lnTo>
                  <a:pt x="685424" y="123830"/>
                </a:lnTo>
                <a:lnTo>
                  <a:pt x="732946" y="89991"/>
                </a:lnTo>
                <a:lnTo>
                  <a:pt x="782625" y="60473"/>
                </a:lnTo>
                <a:lnTo>
                  <a:pt x="835905" y="36716"/>
                </a:lnTo>
                <a:lnTo>
                  <a:pt x="891344" y="18717"/>
                </a:lnTo>
                <a:lnTo>
                  <a:pt x="948221" y="7203"/>
                </a:lnTo>
                <a:lnTo>
                  <a:pt x="1005823" y="720"/>
                </a:lnTo>
                <a:lnTo>
                  <a:pt x="1034621" y="0"/>
                </a:lnTo>
              </a:path>
              <a:path w="2698115" h="510540">
                <a:moveTo>
                  <a:pt x="0" y="5131"/>
                </a:moveTo>
                <a:lnTo>
                  <a:pt x="38869" y="12238"/>
                </a:lnTo>
                <a:lnTo>
                  <a:pt x="95032" y="27359"/>
                </a:lnTo>
                <a:lnTo>
                  <a:pt x="149751" y="48235"/>
                </a:lnTo>
                <a:lnTo>
                  <a:pt x="201588" y="74156"/>
                </a:lnTo>
                <a:lnTo>
                  <a:pt x="249829" y="105832"/>
                </a:lnTo>
                <a:lnTo>
                  <a:pt x="295186" y="142548"/>
                </a:lnTo>
                <a:lnTo>
                  <a:pt x="336228" y="183584"/>
                </a:lnTo>
                <a:lnTo>
                  <a:pt x="372949" y="228943"/>
                </a:lnTo>
                <a:lnTo>
                  <a:pt x="404630" y="277897"/>
                </a:lnTo>
                <a:lnTo>
                  <a:pt x="430545" y="329014"/>
                </a:lnTo>
                <a:lnTo>
                  <a:pt x="451426" y="383728"/>
                </a:lnTo>
                <a:lnTo>
                  <a:pt x="466548" y="439881"/>
                </a:lnTo>
                <a:lnTo>
                  <a:pt x="475909" y="496758"/>
                </a:lnTo>
                <a:lnTo>
                  <a:pt x="476886" y="510123"/>
                </a:lnTo>
              </a:path>
            </a:pathLst>
          </a:custGeom>
          <a:ln w="76316">
            <a:solidFill>
              <a:srgbClr val="99D5F0"/>
            </a:solidFill>
          </a:ln>
        </p:spPr>
        <p:txBody>
          <a:bodyPr wrap="square" lIns="0" tIns="0" rIns="0" bIns="0" rtlCol="0"/>
          <a:lstStyle/>
          <a:p>
            <a:endParaRPr/>
          </a:p>
        </p:txBody>
      </p:sp>
      <p:sp>
        <p:nvSpPr>
          <p:cNvPr id="5" name="object 5"/>
          <p:cNvSpPr/>
          <p:nvPr/>
        </p:nvSpPr>
        <p:spPr>
          <a:xfrm>
            <a:off x="17516172" y="6786710"/>
            <a:ext cx="772160" cy="128143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6351" y="1644650"/>
            <a:ext cx="11734800" cy="7834749"/>
          </a:xfrm>
          <a:prstGeom prst="rect">
            <a:avLst/>
          </a:prstGeom>
        </p:spPr>
      </p:pic>
      <p:sp>
        <p:nvSpPr>
          <p:cNvPr id="9" name="TextBox 8"/>
          <p:cNvSpPr txBox="1"/>
          <p:nvPr/>
        </p:nvSpPr>
        <p:spPr>
          <a:xfrm>
            <a:off x="4159251" y="482987"/>
            <a:ext cx="11048999" cy="707886"/>
          </a:xfrm>
          <a:prstGeom prst="rect">
            <a:avLst/>
          </a:prstGeom>
          <a:noFill/>
        </p:spPr>
        <p:txBody>
          <a:bodyPr wrap="square" rtlCol="0">
            <a:spAutoFit/>
          </a:bodyPr>
          <a:lstStyle/>
          <a:p>
            <a:r>
              <a:rPr lang="en-IN" sz="4000" b="1" dirty="0" smtClean="0">
                <a:solidFill>
                  <a:srgbClr val="0070C0"/>
                </a:solidFill>
                <a:latin typeface="Times New Roman" panose="02020603050405020304" pitchFamily="18" charset="0"/>
                <a:cs typeface="Times New Roman" panose="02020603050405020304" pitchFamily="18" charset="0"/>
              </a:rPr>
              <a:t>Adding Restaurant Info for the Existing User</a:t>
            </a:r>
            <a:endParaRPr lang="en-IN" sz="4000"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6488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995958" y="8671679"/>
            <a:ext cx="2035810" cy="1615440"/>
          </a:xfrm>
          <a:custGeom>
            <a:avLst/>
            <a:gdLst/>
            <a:ahLst/>
            <a:cxnLst/>
            <a:rect l="l" t="t" r="r" b="b"/>
            <a:pathLst>
              <a:path w="2035809" h="1615440">
                <a:moveTo>
                  <a:pt x="2035684" y="640073"/>
                </a:moveTo>
                <a:lnTo>
                  <a:pt x="2032077" y="573115"/>
                </a:lnTo>
                <a:lnTo>
                  <a:pt x="2021994" y="506875"/>
                </a:lnTo>
                <a:lnTo>
                  <a:pt x="2003998" y="442076"/>
                </a:lnTo>
                <a:lnTo>
                  <a:pt x="1980236" y="379434"/>
                </a:lnTo>
                <a:lnTo>
                  <a:pt x="1949997" y="319670"/>
                </a:lnTo>
                <a:lnTo>
                  <a:pt x="1913282" y="263511"/>
                </a:lnTo>
                <a:lnTo>
                  <a:pt x="1871511" y="211670"/>
                </a:lnTo>
                <a:lnTo>
                  <a:pt x="1824001" y="164159"/>
                </a:lnTo>
                <a:lnTo>
                  <a:pt x="1772159" y="122402"/>
                </a:lnTo>
                <a:lnTo>
                  <a:pt x="1715289" y="85673"/>
                </a:lnTo>
                <a:lnTo>
                  <a:pt x="1656246" y="55435"/>
                </a:lnTo>
                <a:lnTo>
                  <a:pt x="1593597" y="31673"/>
                </a:lnTo>
                <a:lnTo>
                  <a:pt x="1528802" y="13677"/>
                </a:lnTo>
                <a:lnTo>
                  <a:pt x="1462559" y="3594"/>
                </a:lnTo>
                <a:lnTo>
                  <a:pt x="1395604" y="0"/>
                </a:lnTo>
                <a:lnTo>
                  <a:pt x="1361759" y="723"/>
                </a:lnTo>
                <a:lnTo>
                  <a:pt x="1295528" y="7924"/>
                </a:lnTo>
                <a:lnTo>
                  <a:pt x="1230009" y="21602"/>
                </a:lnTo>
                <a:lnTo>
                  <a:pt x="1165925" y="42481"/>
                </a:lnTo>
                <a:lnTo>
                  <a:pt x="1104723" y="69837"/>
                </a:lnTo>
                <a:lnTo>
                  <a:pt x="1047129" y="102958"/>
                </a:lnTo>
                <a:lnTo>
                  <a:pt x="993128" y="142557"/>
                </a:lnTo>
                <a:lnTo>
                  <a:pt x="942735" y="187197"/>
                </a:lnTo>
                <a:lnTo>
                  <a:pt x="898082" y="237590"/>
                </a:lnTo>
                <a:lnTo>
                  <a:pt x="858483" y="291591"/>
                </a:lnTo>
                <a:lnTo>
                  <a:pt x="825374" y="349198"/>
                </a:lnTo>
                <a:lnTo>
                  <a:pt x="798006" y="410395"/>
                </a:lnTo>
                <a:lnTo>
                  <a:pt x="777127" y="474476"/>
                </a:lnTo>
                <a:lnTo>
                  <a:pt x="763449" y="539996"/>
                </a:lnTo>
                <a:lnTo>
                  <a:pt x="756248" y="606233"/>
                </a:lnTo>
                <a:lnTo>
                  <a:pt x="755524" y="640073"/>
                </a:lnTo>
                <a:lnTo>
                  <a:pt x="755273" y="1615318"/>
                </a:lnTo>
              </a:path>
              <a:path w="2035809" h="1615440">
                <a:moveTo>
                  <a:pt x="2035684" y="1615318"/>
                </a:moveTo>
                <a:lnTo>
                  <a:pt x="2035684" y="640073"/>
                </a:lnTo>
              </a:path>
              <a:path w="2035809" h="1615440">
                <a:moveTo>
                  <a:pt x="1280402" y="640073"/>
                </a:moveTo>
                <a:lnTo>
                  <a:pt x="1276808" y="573115"/>
                </a:lnTo>
                <a:lnTo>
                  <a:pt x="1266725" y="506875"/>
                </a:lnTo>
                <a:lnTo>
                  <a:pt x="1248729" y="442076"/>
                </a:lnTo>
                <a:lnTo>
                  <a:pt x="1224967" y="379434"/>
                </a:lnTo>
                <a:lnTo>
                  <a:pt x="1194728" y="319670"/>
                </a:lnTo>
                <a:lnTo>
                  <a:pt x="1158000" y="263511"/>
                </a:lnTo>
                <a:lnTo>
                  <a:pt x="1116242" y="211670"/>
                </a:lnTo>
                <a:lnTo>
                  <a:pt x="1068732" y="164159"/>
                </a:lnTo>
                <a:lnTo>
                  <a:pt x="1016890" y="122402"/>
                </a:lnTo>
                <a:lnTo>
                  <a:pt x="960007" y="85673"/>
                </a:lnTo>
                <a:lnTo>
                  <a:pt x="900965" y="55435"/>
                </a:lnTo>
                <a:lnTo>
                  <a:pt x="838328" y="31673"/>
                </a:lnTo>
                <a:lnTo>
                  <a:pt x="773533" y="13677"/>
                </a:lnTo>
                <a:lnTo>
                  <a:pt x="707290" y="3594"/>
                </a:lnTo>
                <a:lnTo>
                  <a:pt x="640335" y="0"/>
                </a:lnTo>
                <a:lnTo>
                  <a:pt x="606490" y="723"/>
                </a:lnTo>
                <a:lnTo>
                  <a:pt x="540247" y="7924"/>
                </a:lnTo>
                <a:lnTo>
                  <a:pt x="474727" y="21602"/>
                </a:lnTo>
                <a:lnTo>
                  <a:pt x="410656" y="42481"/>
                </a:lnTo>
                <a:lnTo>
                  <a:pt x="349454" y="69837"/>
                </a:lnTo>
                <a:lnTo>
                  <a:pt x="291847" y="102958"/>
                </a:lnTo>
                <a:lnTo>
                  <a:pt x="237847" y="142557"/>
                </a:lnTo>
                <a:lnTo>
                  <a:pt x="187453" y="187197"/>
                </a:lnTo>
                <a:lnTo>
                  <a:pt x="142813" y="237590"/>
                </a:lnTo>
                <a:lnTo>
                  <a:pt x="103214" y="291591"/>
                </a:lnTo>
                <a:lnTo>
                  <a:pt x="70093" y="349198"/>
                </a:lnTo>
                <a:lnTo>
                  <a:pt x="42737" y="410395"/>
                </a:lnTo>
                <a:lnTo>
                  <a:pt x="21858" y="474476"/>
                </a:lnTo>
                <a:lnTo>
                  <a:pt x="8180" y="539996"/>
                </a:lnTo>
                <a:lnTo>
                  <a:pt x="979" y="606233"/>
                </a:lnTo>
                <a:lnTo>
                  <a:pt x="255" y="640073"/>
                </a:lnTo>
                <a:lnTo>
                  <a:pt x="0" y="1615318"/>
                </a:lnTo>
              </a:path>
              <a:path w="2035809" h="1615440">
                <a:moveTo>
                  <a:pt x="1280402" y="1615318"/>
                </a:moveTo>
                <a:lnTo>
                  <a:pt x="1280402" y="640073"/>
                </a:lnTo>
              </a:path>
            </a:pathLst>
          </a:custGeom>
          <a:ln w="18719">
            <a:solidFill>
              <a:srgbClr val="1C365F"/>
            </a:solidFill>
          </a:ln>
        </p:spPr>
        <p:txBody>
          <a:bodyPr wrap="square" lIns="0" tIns="0" rIns="0" bIns="0" rtlCol="0"/>
          <a:lstStyle/>
          <a:p>
            <a:endParaRPr/>
          </a:p>
        </p:txBody>
      </p:sp>
      <p:sp>
        <p:nvSpPr>
          <p:cNvPr id="3" name="object 3"/>
          <p:cNvSpPr/>
          <p:nvPr/>
        </p:nvSpPr>
        <p:spPr>
          <a:xfrm>
            <a:off x="16992725" y="0"/>
            <a:ext cx="1295400" cy="1288415"/>
          </a:xfrm>
          <a:custGeom>
            <a:avLst/>
            <a:gdLst/>
            <a:ahLst/>
            <a:cxnLst/>
            <a:rect l="l" t="t" r="r" b="b"/>
            <a:pathLst>
              <a:path w="1295400" h="1288415">
                <a:moveTo>
                  <a:pt x="0" y="17957"/>
                </a:moveTo>
                <a:lnTo>
                  <a:pt x="378" y="0"/>
                </a:lnTo>
              </a:path>
              <a:path w="1295400" h="1288415">
                <a:moveTo>
                  <a:pt x="1295247" y="1287449"/>
                </a:moveTo>
                <a:lnTo>
                  <a:pt x="1269999" y="1287995"/>
                </a:lnTo>
                <a:lnTo>
                  <a:pt x="1269999" y="1287284"/>
                </a:lnTo>
                <a:lnTo>
                  <a:pt x="1203832" y="1285836"/>
                </a:lnTo>
                <a:lnTo>
                  <a:pt x="1137538" y="1280083"/>
                </a:lnTo>
                <a:lnTo>
                  <a:pt x="1071371" y="1271447"/>
                </a:lnTo>
                <a:lnTo>
                  <a:pt x="1005839" y="1259204"/>
                </a:lnTo>
                <a:lnTo>
                  <a:pt x="941704" y="1244079"/>
                </a:lnTo>
                <a:lnTo>
                  <a:pt x="877696" y="1225359"/>
                </a:lnTo>
                <a:lnTo>
                  <a:pt x="814958" y="1203045"/>
                </a:lnTo>
                <a:lnTo>
                  <a:pt x="753871" y="1177848"/>
                </a:lnTo>
                <a:lnTo>
                  <a:pt x="693292" y="1149045"/>
                </a:lnTo>
                <a:lnTo>
                  <a:pt x="634999" y="1117371"/>
                </a:lnTo>
                <a:lnTo>
                  <a:pt x="578865" y="1082801"/>
                </a:lnTo>
                <a:lnTo>
                  <a:pt x="523366" y="1044651"/>
                </a:lnTo>
                <a:lnTo>
                  <a:pt x="470915" y="1004328"/>
                </a:lnTo>
                <a:lnTo>
                  <a:pt x="420496" y="961135"/>
                </a:lnTo>
                <a:lnTo>
                  <a:pt x="372236" y="915771"/>
                </a:lnTo>
                <a:lnTo>
                  <a:pt x="326135" y="867536"/>
                </a:lnTo>
                <a:lnTo>
                  <a:pt x="282955" y="817143"/>
                </a:lnTo>
                <a:lnTo>
                  <a:pt x="242569" y="763854"/>
                </a:lnTo>
                <a:lnTo>
                  <a:pt x="205231" y="709142"/>
                </a:lnTo>
                <a:lnTo>
                  <a:pt x="170687" y="652983"/>
                </a:lnTo>
                <a:lnTo>
                  <a:pt x="138937" y="593940"/>
                </a:lnTo>
                <a:lnTo>
                  <a:pt x="110108" y="534187"/>
                </a:lnTo>
                <a:lnTo>
                  <a:pt x="84200" y="472986"/>
                </a:lnTo>
                <a:lnTo>
                  <a:pt x="62610" y="410349"/>
                </a:lnTo>
                <a:lnTo>
                  <a:pt x="43179" y="346265"/>
                </a:lnTo>
                <a:lnTo>
                  <a:pt x="28066" y="282193"/>
                </a:lnTo>
                <a:lnTo>
                  <a:pt x="15874" y="216674"/>
                </a:lnTo>
                <a:lnTo>
                  <a:pt x="7238" y="150444"/>
                </a:lnTo>
                <a:lnTo>
                  <a:pt x="1396" y="84200"/>
                </a:lnTo>
                <a:lnTo>
                  <a:pt x="0" y="17957"/>
                </a:lnTo>
              </a:path>
              <a:path w="1295400" h="1288415">
                <a:moveTo>
                  <a:pt x="629919" y="17957"/>
                </a:moveTo>
                <a:lnTo>
                  <a:pt x="630324" y="0"/>
                </a:lnTo>
              </a:path>
              <a:path w="1295400" h="1288415">
                <a:moveTo>
                  <a:pt x="1295247" y="657473"/>
                </a:moveTo>
                <a:lnTo>
                  <a:pt x="1269999" y="658025"/>
                </a:lnTo>
                <a:lnTo>
                  <a:pt x="1269999" y="657301"/>
                </a:lnTo>
                <a:lnTo>
                  <a:pt x="1236979" y="656577"/>
                </a:lnTo>
                <a:lnTo>
                  <a:pt x="1169923" y="649376"/>
                </a:lnTo>
                <a:lnTo>
                  <a:pt x="1104391" y="635698"/>
                </a:lnTo>
                <a:lnTo>
                  <a:pt x="1041018" y="614819"/>
                </a:lnTo>
                <a:lnTo>
                  <a:pt x="979931" y="587463"/>
                </a:lnTo>
                <a:lnTo>
                  <a:pt x="921511" y="554342"/>
                </a:lnTo>
                <a:lnTo>
                  <a:pt x="867536" y="514743"/>
                </a:lnTo>
                <a:lnTo>
                  <a:pt x="817879" y="470103"/>
                </a:lnTo>
                <a:lnTo>
                  <a:pt x="772540" y="420433"/>
                </a:lnTo>
                <a:lnTo>
                  <a:pt x="733678" y="366433"/>
                </a:lnTo>
                <a:lnTo>
                  <a:pt x="699769" y="308114"/>
                </a:lnTo>
                <a:lnTo>
                  <a:pt x="672464" y="246913"/>
                </a:lnTo>
                <a:lnTo>
                  <a:pt x="652271" y="183553"/>
                </a:lnTo>
                <a:lnTo>
                  <a:pt x="637920" y="118033"/>
                </a:lnTo>
                <a:lnTo>
                  <a:pt x="630681" y="51079"/>
                </a:lnTo>
                <a:lnTo>
                  <a:pt x="629919" y="17957"/>
                </a:lnTo>
              </a:path>
            </a:pathLst>
          </a:custGeom>
          <a:ln w="18719">
            <a:solidFill>
              <a:srgbClr val="1C365F"/>
            </a:solidFill>
          </a:ln>
        </p:spPr>
        <p:txBody>
          <a:bodyPr wrap="square" lIns="0" tIns="0" rIns="0" bIns="0" rtlCol="0"/>
          <a:lstStyle/>
          <a:p>
            <a:endParaRPr/>
          </a:p>
        </p:txBody>
      </p:sp>
      <p:sp>
        <p:nvSpPr>
          <p:cNvPr id="4" name="object 4"/>
          <p:cNvSpPr/>
          <p:nvPr/>
        </p:nvSpPr>
        <p:spPr>
          <a:xfrm>
            <a:off x="0" y="9776874"/>
            <a:ext cx="2698115" cy="510540"/>
          </a:xfrm>
          <a:custGeom>
            <a:avLst/>
            <a:gdLst/>
            <a:ahLst/>
            <a:cxnLst/>
            <a:rect l="l" t="t" r="r" b="b"/>
            <a:pathLst>
              <a:path w="2698115" h="510540">
                <a:moveTo>
                  <a:pt x="2144849" y="0"/>
                </a:moveTo>
                <a:lnTo>
                  <a:pt x="2203169" y="2882"/>
                </a:lnTo>
                <a:lnTo>
                  <a:pt x="2260055" y="12238"/>
                </a:lnTo>
                <a:lnTo>
                  <a:pt x="2316204" y="27359"/>
                </a:lnTo>
                <a:lnTo>
                  <a:pt x="2370930" y="48235"/>
                </a:lnTo>
                <a:lnTo>
                  <a:pt x="2422774" y="74156"/>
                </a:lnTo>
                <a:lnTo>
                  <a:pt x="2471010" y="105832"/>
                </a:lnTo>
                <a:lnTo>
                  <a:pt x="2516364" y="142548"/>
                </a:lnTo>
                <a:lnTo>
                  <a:pt x="2557412" y="183584"/>
                </a:lnTo>
                <a:lnTo>
                  <a:pt x="2594129" y="228943"/>
                </a:lnTo>
                <a:lnTo>
                  <a:pt x="2625804" y="277897"/>
                </a:lnTo>
                <a:lnTo>
                  <a:pt x="2651726" y="329014"/>
                </a:lnTo>
                <a:lnTo>
                  <a:pt x="2672605" y="383728"/>
                </a:lnTo>
                <a:lnTo>
                  <a:pt x="2687719" y="439881"/>
                </a:lnTo>
                <a:lnTo>
                  <a:pt x="2697092" y="496758"/>
                </a:lnTo>
                <a:lnTo>
                  <a:pt x="2698064" y="510123"/>
                </a:lnTo>
              </a:path>
              <a:path w="2698115" h="510540">
                <a:moveTo>
                  <a:pt x="1592358" y="510123"/>
                </a:moveTo>
                <a:lnTo>
                  <a:pt x="1596936" y="467960"/>
                </a:lnTo>
                <a:lnTo>
                  <a:pt x="1609179" y="411807"/>
                </a:lnTo>
                <a:lnTo>
                  <a:pt x="1627176" y="356369"/>
                </a:lnTo>
                <a:lnTo>
                  <a:pt x="1650939" y="303093"/>
                </a:lnTo>
                <a:lnTo>
                  <a:pt x="1679731" y="252700"/>
                </a:lnTo>
                <a:lnTo>
                  <a:pt x="1714301" y="205903"/>
                </a:lnTo>
                <a:lnTo>
                  <a:pt x="1752454" y="162708"/>
                </a:lnTo>
                <a:lnTo>
                  <a:pt x="1795661" y="123830"/>
                </a:lnTo>
                <a:lnTo>
                  <a:pt x="1843173" y="89991"/>
                </a:lnTo>
                <a:lnTo>
                  <a:pt x="1892858" y="60473"/>
                </a:lnTo>
                <a:lnTo>
                  <a:pt x="1946136" y="36716"/>
                </a:lnTo>
                <a:lnTo>
                  <a:pt x="2001574" y="18717"/>
                </a:lnTo>
                <a:lnTo>
                  <a:pt x="2058447" y="7203"/>
                </a:lnTo>
                <a:lnTo>
                  <a:pt x="2116044" y="720"/>
                </a:lnTo>
                <a:lnTo>
                  <a:pt x="2144849" y="0"/>
                </a:lnTo>
              </a:path>
              <a:path w="2698115" h="510540">
                <a:moveTo>
                  <a:pt x="1034621" y="0"/>
                </a:moveTo>
                <a:lnTo>
                  <a:pt x="1092942" y="2882"/>
                </a:lnTo>
                <a:lnTo>
                  <a:pt x="1149820" y="12238"/>
                </a:lnTo>
                <a:lnTo>
                  <a:pt x="1205983" y="27359"/>
                </a:lnTo>
                <a:lnTo>
                  <a:pt x="1260701" y="48235"/>
                </a:lnTo>
                <a:lnTo>
                  <a:pt x="1312533" y="74156"/>
                </a:lnTo>
                <a:lnTo>
                  <a:pt x="1360783" y="105832"/>
                </a:lnTo>
                <a:lnTo>
                  <a:pt x="1406136" y="142548"/>
                </a:lnTo>
                <a:lnTo>
                  <a:pt x="1447184" y="183584"/>
                </a:lnTo>
                <a:lnTo>
                  <a:pt x="1483901" y="228943"/>
                </a:lnTo>
                <a:lnTo>
                  <a:pt x="1515577" y="277897"/>
                </a:lnTo>
                <a:lnTo>
                  <a:pt x="1541498" y="329014"/>
                </a:lnTo>
                <a:lnTo>
                  <a:pt x="1562378" y="383728"/>
                </a:lnTo>
                <a:lnTo>
                  <a:pt x="1577504" y="439881"/>
                </a:lnTo>
                <a:lnTo>
                  <a:pt x="1586852" y="496758"/>
                </a:lnTo>
                <a:lnTo>
                  <a:pt x="1587835" y="510123"/>
                </a:lnTo>
              </a:path>
              <a:path w="2698115" h="510540">
                <a:moveTo>
                  <a:pt x="482130" y="510123"/>
                </a:moveTo>
                <a:lnTo>
                  <a:pt x="486708" y="467960"/>
                </a:lnTo>
                <a:lnTo>
                  <a:pt x="498948" y="411807"/>
                </a:lnTo>
                <a:lnTo>
                  <a:pt x="516946" y="356369"/>
                </a:lnTo>
                <a:lnTo>
                  <a:pt x="540708" y="303093"/>
                </a:lnTo>
                <a:lnTo>
                  <a:pt x="569507" y="252700"/>
                </a:lnTo>
                <a:lnTo>
                  <a:pt x="604065" y="205903"/>
                </a:lnTo>
                <a:lnTo>
                  <a:pt x="642225" y="162708"/>
                </a:lnTo>
                <a:lnTo>
                  <a:pt x="685424" y="123830"/>
                </a:lnTo>
                <a:lnTo>
                  <a:pt x="732946" y="89991"/>
                </a:lnTo>
                <a:lnTo>
                  <a:pt x="782625" y="60473"/>
                </a:lnTo>
                <a:lnTo>
                  <a:pt x="835905" y="36716"/>
                </a:lnTo>
                <a:lnTo>
                  <a:pt x="891344" y="18717"/>
                </a:lnTo>
                <a:lnTo>
                  <a:pt x="948221" y="7203"/>
                </a:lnTo>
                <a:lnTo>
                  <a:pt x="1005823" y="720"/>
                </a:lnTo>
                <a:lnTo>
                  <a:pt x="1034621" y="0"/>
                </a:lnTo>
              </a:path>
              <a:path w="2698115" h="510540">
                <a:moveTo>
                  <a:pt x="0" y="5131"/>
                </a:moveTo>
                <a:lnTo>
                  <a:pt x="38869" y="12238"/>
                </a:lnTo>
                <a:lnTo>
                  <a:pt x="95032" y="27359"/>
                </a:lnTo>
                <a:lnTo>
                  <a:pt x="149751" y="48235"/>
                </a:lnTo>
                <a:lnTo>
                  <a:pt x="201588" y="74156"/>
                </a:lnTo>
                <a:lnTo>
                  <a:pt x="249829" y="105832"/>
                </a:lnTo>
                <a:lnTo>
                  <a:pt x="295186" y="142548"/>
                </a:lnTo>
                <a:lnTo>
                  <a:pt x="336228" y="183584"/>
                </a:lnTo>
                <a:lnTo>
                  <a:pt x="372949" y="228943"/>
                </a:lnTo>
                <a:lnTo>
                  <a:pt x="404630" y="277897"/>
                </a:lnTo>
                <a:lnTo>
                  <a:pt x="430545" y="329014"/>
                </a:lnTo>
                <a:lnTo>
                  <a:pt x="451426" y="383728"/>
                </a:lnTo>
                <a:lnTo>
                  <a:pt x="466548" y="439881"/>
                </a:lnTo>
                <a:lnTo>
                  <a:pt x="475909" y="496758"/>
                </a:lnTo>
                <a:lnTo>
                  <a:pt x="476886" y="510123"/>
                </a:lnTo>
              </a:path>
            </a:pathLst>
          </a:custGeom>
          <a:ln w="76316">
            <a:solidFill>
              <a:srgbClr val="99D5F0"/>
            </a:solidFill>
          </a:ln>
        </p:spPr>
        <p:txBody>
          <a:bodyPr wrap="square" lIns="0" tIns="0" rIns="0" bIns="0" rtlCol="0"/>
          <a:lstStyle/>
          <a:p>
            <a:endParaRPr/>
          </a:p>
        </p:txBody>
      </p:sp>
      <p:sp>
        <p:nvSpPr>
          <p:cNvPr id="5" name="object 5"/>
          <p:cNvSpPr/>
          <p:nvPr/>
        </p:nvSpPr>
        <p:spPr>
          <a:xfrm>
            <a:off x="17516172" y="6786710"/>
            <a:ext cx="772160" cy="128143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47100" y="3542575"/>
            <a:ext cx="9753600" cy="6733576"/>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350334"/>
            <a:ext cx="8166857" cy="2705478"/>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775363"/>
            <a:ext cx="8166858" cy="4331764"/>
          </a:xfrm>
          <a:prstGeom prst="rect">
            <a:avLst/>
          </a:prstGeom>
        </p:spPr>
      </p:pic>
      <p:sp>
        <p:nvSpPr>
          <p:cNvPr id="11" name="TextBox 10"/>
          <p:cNvSpPr txBox="1"/>
          <p:nvPr/>
        </p:nvSpPr>
        <p:spPr>
          <a:xfrm>
            <a:off x="1073150" y="882650"/>
            <a:ext cx="6324600" cy="707886"/>
          </a:xfrm>
          <a:prstGeom prst="rect">
            <a:avLst/>
          </a:prstGeom>
          <a:noFill/>
        </p:spPr>
        <p:txBody>
          <a:bodyPr wrap="square" rtlCol="0">
            <a:spAutoFit/>
          </a:bodyPr>
          <a:lstStyle/>
          <a:p>
            <a:r>
              <a:rPr lang="en-IN" sz="4000" b="1" dirty="0" smtClean="0">
                <a:solidFill>
                  <a:srgbClr val="0070C0"/>
                </a:solidFill>
                <a:latin typeface="Times New Roman" panose="02020603050405020304" pitchFamily="18" charset="0"/>
                <a:cs typeface="Times New Roman" panose="02020603050405020304" pitchFamily="18" charset="0"/>
              </a:rPr>
              <a:t>Adding New Menu Item</a:t>
            </a:r>
            <a:endParaRPr lang="en-IN" sz="4000" b="1" dirty="0">
              <a:solidFill>
                <a:srgbClr val="0070C0"/>
              </a:solidFill>
              <a:latin typeface="Times New Roman" panose="02020603050405020304" pitchFamily="18" charset="0"/>
              <a:cs typeface="Times New Roman" panose="02020603050405020304" pitchFamily="18" charset="0"/>
            </a:endParaRPr>
          </a:p>
        </p:txBody>
      </p:sp>
      <p:sp>
        <p:nvSpPr>
          <p:cNvPr id="12" name="TextBox 11"/>
          <p:cNvSpPr txBox="1"/>
          <p:nvPr/>
        </p:nvSpPr>
        <p:spPr>
          <a:xfrm>
            <a:off x="900264" y="6335719"/>
            <a:ext cx="5354486" cy="707886"/>
          </a:xfrm>
          <a:prstGeom prst="rect">
            <a:avLst/>
          </a:prstGeom>
          <a:noFill/>
        </p:spPr>
        <p:txBody>
          <a:bodyPr wrap="square" rtlCol="0">
            <a:spAutoFit/>
          </a:bodyPr>
          <a:lstStyle/>
          <a:p>
            <a:r>
              <a:rPr lang="en-IN" sz="4000" b="1" dirty="0" smtClean="0">
                <a:solidFill>
                  <a:srgbClr val="0070C0"/>
                </a:solidFill>
                <a:latin typeface="Times New Roman" panose="02020603050405020304" pitchFamily="18" charset="0"/>
                <a:cs typeface="Times New Roman" panose="02020603050405020304" pitchFamily="18" charset="0"/>
              </a:rPr>
              <a:t>Added Menu Items</a:t>
            </a:r>
            <a:endParaRPr lang="en-IN" sz="4000" b="1" dirty="0">
              <a:solidFill>
                <a:srgbClr val="0070C0"/>
              </a:solidFill>
              <a:latin typeface="Times New Roman" panose="02020603050405020304" pitchFamily="18" charset="0"/>
              <a:cs typeface="Times New Roman" panose="02020603050405020304" pitchFamily="18" charset="0"/>
            </a:endParaRPr>
          </a:p>
        </p:txBody>
      </p:sp>
      <p:sp>
        <p:nvSpPr>
          <p:cNvPr id="13" name="TextBox 12"/>
          <p:cNvSpPr txBox="1"/>
          <p:nvPr/>
        </p:nvSpPr>
        <p:spPr>
          <a:xfrm>
            <a:off x="9620804" y="1778249"/>
            <a:ext cx="7606191" cy="830997"/>
          </a:xfrm>
          <a:prstGeom prst="rect">
            <a:avLst/>
          </a:prstGeom>
          <a:noFill/>
        </p:spPr>
        <p:txBody>
          <a:bodyPr wrap="square" rtlCol="0">
            <a:spAutoFit/>
          </a:bodyPr>
          <a:lstStyle/>
          <a:p>
            <a:r>
              <a:rPr lang="en-IN" sz="4800" b="1" dirty="0" smtClean="0">
                <a:solidFill>
                  <a:srgbClr val="0070C0"/>
                </a:solidFill>
                <a:latin typeface="Times New Roman" panose="02020603050405020304" pitchFamily="18" charset="0"/>
                <a:cs typeface="Times New Roman" panose="02020603050405020304" pitchFamily="18" charset="0"/>
              </a:rPr>
              <a:t>Adding New Menu Item</a:t>
            </a:r>
            <a:endParaRPr lang="en-IN" sz="4800"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70001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7719981" y="3938409"/>
            <a:ext cx="568325" cy="3332479"/>
          </a:xfrm>
          <a:custGeom>
            <a:avLst/>
            <a:gdLst/>
            <a:ahLst/>
            <a:cxnLst/>
            <a:rect l="l" t="t" r="r" b="b"/>
            <a:pathLst>
              <a:path w="568325" h="3332479">
                <a:moveTo>
                  <a:pt x="0" y="555113"/>
                </a:moveTo>
                <a:lnTo>
                  <a:pt x="2793" y="496793"/>
                </a:lnTo>
                <a:lnTo>
                  <a:pt x="12191" y="439907"/>
                </a:lnTo>
                <a:lnTo>
                  <a:pt x="27303" y="383758"/>
                </a:lnTo>
                <a:lnTo>
                  <a:pt x="48131" y="329032"/>
                </a:lnTo>
                <a:lnTo>
                  <a:pt x="74038" y="277188"/>
                </a:lnTo>
                <a:lnTo>
                  <a:pt x="105786" y="228952"/>
                </a:lnTo>
                <a:lnTo>
                  <a:pt x="142488" y="183598"/>
                </a:lnTo>
                <a:lnTo>
                  <a:pt x="183507" y="142550"/>
                </a:lnTo>
                <a:lnTo>
                  <a:pt x="228844" y="105833"/>
                </a:lnTo>
                <a:lnTo>
                  <a:pt x="277864" y="74158"/>
                </a:lnTo>
                <a:lnTo>
                  <a:pt x="328916" y="48236"/>
                </a:lnTo>
                <a:lnTo>
                  <a:pt x="383651" y="27356"/>
                </a:lnTo>
                <a:lnTo>
                  <a:pt x="439783" y="12230"/>
                </a:lnTo>
                <a:lnTo>
                  <a:pt x="496677" y="2870"/>
                </a:lnTo>
                <a:lnTo>
                  <a:pt x="554967" y="0"/>
                </a:lnTo>
                <a:lnTo>
                  <a:pt x="567960" y="320"/>
                </a:lnTo>
              </a:path>
              <a:path w="568325" h="3332479">
                <a:moveTo>
                  <a:pt x="567960" y="1109901"/>
                </a:moveTo>
                <a:lnTo>
                  <a:pt x="554967" y="1110227"/>
                </a:lnTo>
                <a:lnTo>
                  <a:pt x="554967" y="1109503"/>
                </a:lnTo>
                <a:lnTo>
                  <a:pt x="526266" y="1108792"/>
                </a:lnTo>
                <a:lnTo>
                  <a:pt x="467849" y="1103026"/>
                </a:lnTo>
                <a:lnTo>
                  <a:pt x="411717" y="1090783"/>
                </a:lnTo>
                <a:lnTo>
                  <a:pt x="356347" y="1072786"/>
                </a:lnTo>
                <a:lnTo>
                  <a:pt x="303009" y="1049023"/>
                </a:lnTo>
                <a:lnTo>
                  <a:pt x="252592" y="1020231"/>
                </a:lnTo>
                <a:lnTo>
                  <a:pt x="205858" y="985673"/>
                </a:lnTo>
                <a:lnTo>
                  <a:pt x="162680" y="947508"/>
                </a:lnTo>
                <a:lnTo>
                  <a:pt x="123820" y="904314"/>
                </a:lnTo>
                <a:lnTo>
                  <a:pt x="89912" y="856788"/>
                </a:lnTo>
                <a:lnTo>
                  <a:pt x="60449" y="807104"/>
                </a:lnTo>
                <a:lnTo>
                  <a:pt x="36701" y="753825"/>
                </a:lnTo>
                <a:lnTo>
                  <a:pt x="18668" y="698388"/>
                </a:lnTo>
                <a:lnTo>
                  <a:pt x="7111" y="641502"/>
                </a:lnTo>
                <a:lnTo>
                  <a:pt x="634" y="583918"/>
                </a:lnTo>
                <a:lnTo>
                  <a:pt x="0" y="555113"/>
                </a:lnTo>
              </a:path>
              <a:path w="568325" h="3332479">
                <a:moveTo>
                  <a:pt x="0" y="1666065"/>
                </a:moveTo>
                <a:lnTo>
                  <a:pt x="2793" y="1607744"/>
                </a:lnTo>
                <a:lnTo>
                  <a:pt x="12191" y="1550859"/>
                </a:lnTo>
                <a:lnTo>
                  <a:pt x="27303" y="1494710"/>
                </a:lnTo>
                <a:lnTo>
                  <a:pt x="48131" y="1439983"/>
                </a:lnTo>
                <a:lnTo>
                  <a:pt x="74038" y="1388140"/>
                </a:lnTo>
                <a:lnTo>
                  <a:pt x="105786" y="1339903"/>
                </a:lnTo>
                <a:lnTo>
                  <a:pt x="142488" y="1294550"/>
                </a:lnTo>
                <a:lnTo>
                  <a:pt x="183507" y="1253514"/>
                </a:lnTo>
                <a:lnTo>
                  <a:pt x="228844" y="1216784"/>
                </a:lnTo>
                <a:lnTo>
                  <a:pt x="277864" y="1185109"/>
                </a:lnTo>
                <a:lnTo>
                  <a:pt x="328916" y="1159188"/>
                </a:lnTo>
                <a:lnTo>
                  <a:pt x="383651" y="1138308"/>
                </a:lnTo>
                <a:lnTo>
                  <a:pt x="439783" y="1123182"/>
                </a:lnTo>
                <a:lnTo>
                  <a:pt x="496677" y="1113834"/>
                </a:lnTo>
                <a:lnTo>
                  <a:pt x="554967" y="1110951"/>
                </a:lnTo>
                <a:lnTo>
                  <a:pt x="567960" y="1111272"/>
                </a:lnTo>
              </a:path>
              <a:path w="568325" h="3332479">
                <a:moveTo>
                  <a:pt x="567960" y="2220852"/>
                </a:moveTo>
                <a:lnTo>
                  <a:pt x="554967" y="2221179"/>
                </a:lnTo>
                <a:lnTo>
                  <a:pt x="554967" y="2220455"/>
                </a:lnTo>
                <a:lnTo>
                  <a:pt x="526266" y="2219743"/>
                </a:lnTo>
                <a:lnTo>
                  <a:pt x="467849" y="2213977"/>
                </a:lnTo>
                <a:lnTo>
                  <a:pt x="411717" y="2201747"/>
                </a:lnTo>
                <a:lnTo>
                  <a:pt x="356347" y="2183738"/>
                </a:lnTo>
                <a:lnTo>
                  <a:pt x="303009" y="2159975"/>
                </a:lnTo>
                <a:lnTo>
                  <a:pt x="252592" y="2131183"/>
                </a:lnTo>
                <a:lnTo>
                  <a:pt x="205858" y="2096625"/>
                </a:lnTo>
                <a:lnTo>
                  <a:pt x="162680" y="2058460"/>
                </a:lnTo>
                <a:lnTo>
                  <a:pt x="123820" y="2015265"/>
                </a:lnTo>
                <a:lnTo>
                  <a:pt x="89912" y="1967740"/>
                </a:lnTo>
                <a:lnTo>
                  <a:pt x="60449" y="1918056"/>
                </a:lnTo>
                <a:lnTo>
                  <a:pt x="36701" y="1864777"/>
                </a:lnTo>
                <a:lnTo>
                  <a:pt x="18668" y="1809339"/>
                </a:lnTo>
                <a:lnTo>
                  <a:pt x="7111" y="1752466"/>
                </a:lnTo>
                <a:lnTo>
                  <a:pt x="634" y="1694870"/>
                </a:lnTo>
                <a:lnTo>
                  <a:pt x="0" y="1666065"/>
                </a:lnTo>
              </a:path>
              <a:path w="568325" h="3332479">
                <a:moveTo>
                  <a:pt x="0" y="2777016"/>
                </a:moveTo>
                <a:lnTo>
                  <a:pt x="2793" y="2718696"/>
                </a:lnTo>
                <a:lnTo>
                  <a:pt x="12191" y="2661823"/>
                </a:lnTo>
                <a:lnTo>
                  <a:pt x="27303" y="2605661"/>
                </a:lnTo>
                <a:lnTo>
                  <a:pt x="48131" y="2550935"/>
                </a:lnTo>
                <a:lnTo>
                  <a:pt x="74038" y="2499104"/>
                </a:lnTo>
                <a:lnTo>
                  <a:pt x="105786" y="2450855"/>
                </a:lnTo>
                <a:lnTo>
                  <a:pt x="142488" y="2405501"/>
                </a:lnTo>
                <a:lnTo>
                  <a:pt x="183507" y="2364466"/>
                </a:lnTo>
                <a:lnTo>
                  <a:pt x="228844" y="2327736"/>
                </a:lnTo>
                <a:lnTo>
                  <a:pt x="277864" y="2296061"/>
                </a:lnTo>
                <a:lnTo>
                  <a:pt x="328916" y="2270139"/>
                </a:lnTo>
                <a:lnTo>
                  <a:pt x="383651" y="2249259"/>
                </a:lnTo>
                <a:lnTo>
                  <a:pt x="439783" y="2234146"/>
                </a:lnTo>
                <a:lnTo>
                  <a:pt x="496677" y="2224786"/>
                </a:lnTo>
                <a:lnTo>
                  <a:pt x="554967" y="2221903"/>
                </a:lnTo>
                <a:lnTo>
                  <a:pt x="567960" y="2222229"/>
                </a:lnTo>
              </a:path>
              <a:path w="568325" h="3332479">
                <a:moveTo>
                  <a:pt x="567960" y="3331810"/>
                </a:moveTo>
                <a:lnTo>
                  <a:pt x="554967" y="3332130"/>
                </a:lnTo>
                <a:lnTo>
                  <a:pt x="554967" y="3331419"/>
                </a:lnTo>
                <a:lnTo>
                  <a:pt x="526266" y="3330695"/>
                </a:lnTo>
                <a:lnTo>
                  <a:pt x="467849" y="3324929"/>
                </a:lnTo>
                <a:lnTo>
                  <a:pt x="411717" y="3312698"/>
                </a:lnTo>
                <a:lnTo>
                  <a:pt x="356347" y="3294702"/>
                </a:lnTo>
                <a:lnTo>
                  <a:pt x="303009" y="3270939"/>
                </a:lnTo>
                <a:lnTo>
                  <a:pt x="252592" y="3242134"/>
                </a:lnTo>
                <a:lnTo>
                  <a:pt x="205858" y="3207576"/>
                </a:lnTo>
                <a:lnTo>
                  <a:pt x="162680" y="3169411"/>
                </a:lnTo>
                <a:lnTo>
                  <a:pt x="123820" y="3126217"/>
                </a:lnTo>
                <a:lnTo>
                  <a:pt x="89912" y="3078692"/>
                </a:lnTo>
                <a:lnTo>
                  <a:pt x="60449" y="3029020"/>
                </a:lnTo>
                <a:lnTo>
                  <a:pt x="36701" y="2975741"/>
                </a:lnTo>
                <a:lnTo>
                  <a:pt x="18668" y="2920303"/>
                </a:lnTo>
                <a:lnTo>
                  <a:pt x="7111" y="2863418"/>
                </a:lnTo>
                <a:lnTo>
                  <a:pt x="634" y="2805821"/>
                </a:lnTo>
                <a:lnTo>
                  <a:pt x="0" y="2777016"/>
                </a:lnTo>
              </a:path>
            </a:pathLst>
          </a:custGeom>
          <a:ln w="76316">
            <a:solidFill>
              <a:srgbClr val="99D5F0"/>
            </a:solidFill>
          </a:ln>
        </p:spPr>
        <p:txBody>
          <a:bodyPr wrap="square" lIns="0" tIns="0" rIns="0" bIns="0" rtlCol="0"/>
          <a:lstStyle/>
          <a:p>
            <a:endParaRPr/>
          </a:p>
        </p:txBody>
      </p:sp>
      <p:grpSp>
        <p:nvGrpSpPr>
          <p:cNvPr id="3" name="object 3"/>
          <p:cNvGrpSpPr/>
          <p:nvPr/>
        </p:nvGrpSpPr>
        <p:grpSpPr>
          <a:xfrm>
            <a:off x="13279699" y="8504639"/>
            <a:ext cx="2055495" cy="1791970"/>
            <a:chOff x="13279699" y="8504639"/>
            <a:chExt cx="2055495" cy="1791970"/>
          </a:xfrm>
        </p:grpSpPr>
        <p:sp>
          <p:nvSpPr>
            <p:cNvPr id="4" name="object 4"/>
            <p:cNvSpPr/>
            <p:nvPr/>
          </p:nvSpPr>
          <p:spPr>
            <a:xfrm>
              <a:off x="13289059" y="8513998"/>
              <a:ext cx="1280795" cy="1773555"/>
            </a:xfrm>
            <a:custGeom>
              <a:avLst/>
              <a:gdLst/>
              <a:ahLst/>
              <a:cxnLst/>
              <a:rect l="l" t="t" r="r" b="b"/>
              <a:pathLst>
                <a:path w="1280794" h="1773554">
                  <a:moveTo>
                    <a:pt x="0" y="640066"/>
                  </a:moveTo>
                  <a:lnTo>
                    <a:pt x="3555" y="573108"/>
                  </a:lnTo>
                  <a:lnTo>
                    <a:pt x="13715" y="506874"/>
                  </a:lnTo>
                  <a:lnTo>
                    <a:pt x="31622" y="442066"/>
                  </a:lnTo>
                  <a:lnTo>
                    <a:pt x="55371" y="379428"/>
                  </a:lnTo>
                  <a:lnTo>
                    <a:pt x="85597" y="319674"/>
                  </a:lnTo>
                  <a:lnTo>
                    <a:pt x="122427" y="263514"/>
                  </a:lnTo>
                  <a:lnTo>
                    <a:pt x="164082" y="211673"/>
                  </a:lnTo>
                  <a:lnTo>
                    <a:pt x="211707" y="164149"/>
                  </a:lnTo>
                  <a:lnTo>
                    <a:pt x="263523" y="122391"/>
                  </a:lnTo>
                  <a:lnTo>
                    <a:pt x="320418" y="85675"/>
                  </a:lnTo>
                  <a:lnTo>
                    <a:pt x="379346" y="55436"/>
                  </a:lnTo>
                  <a:lnTo>
                    <a:pt x="442083" y="31674"/>
                  </a:lnTo>
                  <a:lnTo>
                    <a:pt x="506853" y="13678"/>
                  </a:lnTo>
                  <a:lnTo>
                    <a:pt x="573019" y="3594"/>
                  </a:lnTo>
                  <a:lnTo>
                    <a:pt x="640075" y="0"/>
                  </a:lnTo>
                  <a:lnTo>
                    <a:pt x="673857" y="711"/>
                  </a:lnTo>
                  <a:lnTo>
                    <a:pt x="740150" y="7912"/>
                  </a:lnTo>
                  <a:lnTo>
                    <a:pt x="805682" y="21590"/>
                  </a:lnTo>
                  <a:lnTo>
                    <a:pt x="869689" y="42469"/>
                  </a:lnTo>
                  <a:lnTo>
                    <a:pt x="930903" y="69837"/>
                  </a:lnTo>
                  <a:lnTo>
                    <a:pt x="988561" y="102959"/>
                  </a:lnTo>
                  <a:lnTo>
                    <a:pt x="1042535" y="142546"/>
                  </a:lnTo>
                  <a:lnTo>
                    <a:pt x="1092954" y="187187"/>
                  </a:lnTo>
                  <a:lnTo>
                    <a:pt x="1137531" y="237593"/>
                  </a:lnTo>
                  <a:lnTo>
                    <a:pt x="1177154" y="291594"/>
                  </a:lnTo>
                  <a:lnTo>
                    <a:pt x="1210301" y="349189"/>
                  </a:lnTo>
                  <a:lnTo>
                    <a:pt x="1237606" y="410391"/>
                  </a:lnTo>
                  <a:lnTo>
                    <a:pt x="1258561" y="474464"/>
                  </a:lnTo>
                  <a:lnTo>
                    <a:pt x="1272150" y="539989"/>
                  </a:lnTo>
                  <a:lnTo>
                    <a:pt x="1279389" y="606227"/>
                  </a:lnTo>
                  <a:lnTo>
                    <a:pt x="1280151" y="640066"/>
                  </a:lnTo>
                  <a:lnTo>
                    <a:pt x="1280411" y="1772999"/>
                  </a:lnTo>
                </a:path>
                <a:path w="1280794" h="1773554">
                  <a:moveTo>
                    <a:pt x="0" y="1772999"/>
                  </a:moveTo>
                  <a:lnTo>
                    <a:pt x="0" y="640066"/>
                  </a:lnTo>
                </a:path>
              </a:pathLst>
            </a:custGeom>
            <a:ln w="18719">
              <a:solidFill>
                <a:srgbClr val="1C365F"/>
              </a:solidFill>
            </a:ln>
          </p:spPr>
          <p:txBody>
            <a:bodyPr wrap="square" lIns="0" tIns="0" rIns="0" bIns="0" rtlCol="0"/>
            <a:lstStyle/>
            <a:p>
              <a:endParaRPr/>
            </a:p>
          </p:txBody>
        </p:sp>
        <p:sp>
          <p:nvSpPr>
            <p:cNvPr id="5" name="object 5"/>
            <p:cNvSpPr/>
            <p:nvPr/>
          </p:nvSpPr>
          <p:spPr>
            <a:xfrm>
              <a:off x="14045085" y="8513998"/>
              <a:ext cx="1280795" cy="1773555"/>
            </a:xfrm>
            <a:custGeom>
              <a:avLst/>
              <a:gdLst/>
              <a:ahLst/>
              <a:cxnLst/>
              <a:rect l="l" t="t" r="r" b="b"/>
              <a:pathLst>
                <a:path w="1280794" h="1773554">
                  <a:moveTo>
                    <a:pt x="0" y="640066"/>
                  </a:moveTo>
                  <a:lnTo>
                    <a:pt x="3555" y="573108"/>
                  </a:lnTo>
                  <a:lnTo>
                    <a:pt x="13588" y="506874"/>
                  </a:lnTo>
                  <a:lnTo>
                    <a:pt x="31622" y="442066"/>
                  </a:lnTo>
                  <a:lnTo>
                    <a:pt x="55371" y="379428"/>
                  </a:lnTo>
                  <a:lnTo>
                    <a:pt x="85597" y="319674"/>
                  </a:lnTo>
                  <a:lnTo>
                    <a:pt x="122300" y="263514"/>
                  </a:lnTo>
                  <a:lnTo>
                    <a:pt x="164082" y="211673"/>
                  </a:lnTo>
                  <a:lnTo>
                    <a:pt x="211580" y="164149"/>
                  </a:lnTo>
                  <a:lnTo>
                    <a:pt x="263523" y="122391"/>
                  </a:lnTo>
                  <a:lnTo>
                    <a:pt x="320291" y="85675"/>
                  </a:lnTo>
                  <a:lnTo>
                    <a:pt x="379346" y="55436"/>
                  </a:lnTo>
                  <a:lnTo>
                    <a:pt x="441956" y="31674"/>
                  </a:lnTo>
                  <a:lnTo>
                    <a:pt x="506853" y="13678"/>
                  </a:lnTo>
                  <a:lnTo>
                    <a:pt x="573019" y="3594"/>
                  </a:lnTo>
                  <a:lnTo>
                    <a:pt x="640075" y="0"/>
                  </a:lnTo>
                  <a:lnTo>
                    <a:pt x="673857" y="711"/>
                  </a:lnTo>
                  <a:lnTo>
                    <a:pt x="740150" y="7912"/>
                  </a:lnTo>
                  <a:lnTo>
                    <a:pt x="805555" y="21590"/>
                  </a:lnTo>
                  <a:lnTo>
                    <a:pt x="869689" y="42469"/>
                  </a:lnTo>
                  <a:lnTo>
                    <a:pt x="930903" y="69837"/>
                  </a:lnTo>
                  <a:lnTo>
                    <a:pt x="988434" y="102959"/>
                  </a:lnTo>
                  <a:lnTo>
                    <a:pt x="1042535" y="142546"/>
                  </a:lnTo>
                  <a:lnTo>
                    <a:pt x="1092827" y="187187"/>
                  </a:lnTo>
                  <a:lnTo>
                    <a:pt x="1137531" y="237593"/>
                  </a:lnTo>
                  <a:lnTo>
                    <a:pt x="1177154" y="291594"/>
                  </a:lnTo>
                  <a:lnTo>
                    <a:pt x="1210174" y="349189"/>
                  </a:lnTo>
                  <a:lnTo>
                    <a:pt x="1237606" y="410391"/>
                  </a:lnTo>
                  <a:lnTo>
                    <a:pt x="1258434" y="474464"/>
                  </a:lnTo>
                  <a:lnTo>
                    <a:pt x="1272150" y="539989"/>
                  </a:lnTo>
                  <a:lnTo>
                    <a:pt x="1279389" y="606227"/>
                  </a:lnTo>
                  <a:lnTo>
                    <a:pt x="1280024" y="640066"/>
                  </a:lnTo>
                  <a:lnTo>
                    <a:pt x="1280336" y="1772999"/>
                  </a:lnTo>
                </a:path>
                <a:path w="1280794" h="1773554">
                  <a:moveTo>
                    <a:pt x="0" y="1772999"/>
                  </a:moveTo>
                  <a:lnTo>
                    <a:pt x="0" y="640066"/>
                  </a:lnTo>
                </a:path>
              </a:pathLst>
            </a:custGeom>
            <a:ln w="18719">
              <a:solidFill>
                <a:srgbClr val="1C365F"/>
              </a:solidFill>
            </a:ln>
          </p:spPr>
          <p:txBody>
            <a:bodyPr wrap="square" lIns="0" tIns="0" rIns="0" bIns="0" rtlCol="0"/>
            <a:lstStyle/>
            <a:p>
              <a:endParaRPr/>
            </a:p>
          </p:txBody>
        </p:sp>
      </p:grpSp>
      <p:sp>
        <p:nvSpPr>
          <p:cNvPr id="6" name="object 6"/>
          <p:cNvSpPr/>
          <p:nvPr/>
        </p:nvSpPr>
        <p:spPr>
          <a:xfrm>
            <a:off x="2886606" y="0"/>
            <a:ext cx="2539365" cy="1264285"/>
          </a:xfrm>
          <a:custGeom>
            <a:avLst/>
            <a:gdLst/>
            <a:ahLst/>
            <a:cxnLst/>
            <a:rect l="l" t="t" r="r" b="b"/>
            <a:pathLst>
              <a:path w="2539365" h="1264285">
                <a:moveTo>
                  <a:pt x="2539112" y="0"/>
                </a:moveTo>
                <a:lnTo>
                  <a:pt x="2537791" y="60439"/>
                </a:lnTo>
                <a:lnTo>
                  <a:pt x="2532038" y="126669"/>
                </a:lnTo>
                <a:lnTo>
                  <a:pt x="2523389" y="192912"/>
                </a:lnTo>
                <a:lnTo>
                  <a:pt x="2511159" y="258432"/>
                </a:lnTo>
                <a:lnTo>
                  <a:pt x="2496033" y="322503"/>
                </a:lnTo>
                <a:lnTo>
                  <a:pt x="2477313" y="386587"/>
                </a:lnTo>
                <a:lnTo>
                  <a:pt x="2455000" y="449224"/>
                </a:lnTo>
                <a:lnTo>
                  <a:pt x="2429790" y="510425"/>
                </a:lnTo>
                <a:lnTo>
                  <a:pt x="2400999" y="570903"/>
                </a:lnTo>
                <a:lnTo>
                  <a:pt x="2369325" y="629221"/>
                </a:lnTo>
                <a:lnTo>
                  <a:pt x="2334756" y="685380"/>
                </a:lnTo>
                <a:lnTo>
                  <a:pt x="2296605" y="740816"/>
                </a:lnTo>
                <a:lnTo>
                  <a:pt x="2256283" y="793381"/>
                </a:lnTo>
                <a:lnTo>
                  <a:pt x="2213077" y="843775"/>
                </a:lnTo>
                <a:lnTo>
                  <a:pt x="2167726" y="892009"/>
                </a:lnTo>
                <a:lnTo>
                  <a:pt x="2119491" y="938085"/>
                </a:lnTo>
                <a:lnTo>
                  <a:pt x="2069097" y="981290"/>
                </a:lnTo>
                <a:lnTo>
                  <a:pt x="2015808" y="1021613"/>
                </a:lnTo>
                <a:lnTo>
                  <a:pt x="1961097" y="1059052"/>
                </a:lnTo>
                <a:lnTo>
                  <a:pt x="1904937" y="1093609"/>
                </a:lnTo>
                <a:lnTo>
                  <a:pt x="1845895" y="1125283"/>
                </a:lnTo>
                <a:lnTo>
                  <a:pt x="1786141" y="1154087"/>
                </a:lnTo>
                <a:lnTo>
                  <a:pt x="1724940" y="1180007"/>
                </a:lnTo>
                <a:lnTo>
                  <a:pt x="1662304" y="1201597"/>
                </a:lnTo>
                <a:lnTo>
                  <a:pt x="1598219" y="1221041"/>
                </a:lnTo>
                <a:lnTo>
                  <a:pt x="1534148" y="1236167"/>
                </a:lnTo>
                <a:lnTo>
                  <a:pt x="1468629" y="1248397"/>
                </a:lnTo>
                <a:lnTo>
                  <a:pt x="1402385" y="1257045"/>
                </a:lnTo>
                <a:lnTo>
                  <a:pt x="1336155" y="1262799"/>
                </a:lnTo>
                <a:lnTo>
                  <a:pt x="1269912" y="1264246"/>
                </a:lnTo>
                <a:lnTo>
                  <a:pt x="1269912" y="1263522"/>
                </a:lnTo>
                <a:lnTo>
                  <a:pt x="1203681" y="1262075"/>
                </a:lnTo>
                <a:lnTo>
                  <a:pt x="1137438" y="1256322"/>
                </a:lnTo>
                <a:lnTo>
                  <a:pt x="1071195" y="1247686"/>
                </a:lnTo>
                <a:lnTo>
                  <a:pt x="1005676" y="1235443"/>
                </a:lnTo>
                <a:lnTo>
                  <a:pt x="941604" y="1220330"/>
                </a:lnTo>
                <a:lnTo>
                  <a:pt x="877520" y="1201597"/>
                </a:lnTo>
                <a:lnTo>
                  <a:pt x="814884" y="1179283"/>
                </a:lnTo>
                <a:lnTo>
                  <a:pt x="753695" y="1154087"/>
                </a:lnTo>
                <a:lnTo>
                  <a:pt x="693205" y="1125283"/>
                </a:lnTo>
                <a:lnTo>
                  <a:pt x="634899" y="1093609"/>
                </a:lnTo>
                <a:lnTo>
                  <a:pt x="578740" y="1059052"/>
                </a:lnTo>
                <a:lnTo>
                  <a:pt x="523292" y="1020889"/>
                </a:lnTo>
                <a:lnTo>
                  <a:pt x="470739" y="980566"/>
                </a:lnTo>
                <a:lnTo>
                  <a:pt x="420333" y="937374"/>
                </a:lnTo>
                <a:lnTo>
                  <a:pt x="372098" y="892009"/>
                </a:lnTo>
                <a:lnTo>
                  <a:pt x="326022" y="843775"/>
                </a:lnTo>
                <a:lnTo>
                  <a:pt x="282817" y="793381"/>
                </a:lnTo>
                <a:lnTo>
                  <a:pt x="242507" y="740092"/>
                </a:lnTo>
                <a:lnTo>
                  <a:pt x="205068" y="685380"/>
                </a:lnTo>
                <a:lnTo>
                  <a:pt x="170511" y="629221"/>
                </a:lnTo>
                <a:lnTo>
                  <a:pt x="138824" y="570179"/>
                </a:lnTo>
                <a:lnTo>
                  <a:pt x="110021" y="510425"/>
                </a:lnTo>
                <a:lnTo>
                  <a:pt x="84113" y="449224"/>
                </a:lnTo>
                <a:lnTo>
                  <a:pt x="62510" y="386587"/>
                </a:lnTo>
                <a:lnTo>
                  <a:pt x="43066" y="322503"/>
                </a:lnTo>
                <a:lnTo>
                  <a:pt x="27953" y="258432"/>
                </a:lnTo>
                <a:lnTo>
                  <a:pt x="15711" y="192912"/>
                </a:lnTo>
                <a:lnTo>
                  <a:pt x="7075" y="126669"/>
                </a:lnTo>
                <a:lnTo>
                  <a:pt x="1309" y="60439"/>
                </a:lnTo>
                <a:lnTo>
                  <a:pt x="0" y="0"/>
                </a:lnTo>
              </a:path>
              <a:path w="2539365" h="1264285">
                <a:moveTo>
                  <a:pt x="1909128" y="0"/>
                </a:moveTo>
                <a:lnTo>
                  <a:pt x="1905648" y="61150"/>
                </a:lnTo>
                <a:lnTo>
                  <a:pt x="1895577" y="127393"/>
                </a:lnTo>
                <a:lnTo>
                  <a:pt x="1878293" y="192189"/>
                </a:lnTo>
                <a:lnTo>
                  <a:pt x="1853820" y="254114"/>
                </a:lnTo>
                <a:lnTo>
                  <a:pt x="1823568" y="313867"/>
                </a:lnTo>
                <a:lnTo>
                  <a:pt x="1786853" y="370027"/>
                </a:lnTo>
                <a:lnTo>
                  <a:pt x="1745095" y="422579"/>
                </a:lnTo>
                <a:lnTo>
                  <a:pt x="1697584" y="469391"/>
                </a:lnTo>
                <a:lnTo>
                  <a:pt x="1645743" y="511860"/>
                </a:lnTo>
                <a:lnTo>
                  <a:pt x="1589583" y="548589"/>
                </a:lnTo>
                <a:lnTo>
                  <a:pt x="1529830" y="578815"/>
                </a:lnTo>
                <a:lnTo>
                  <a:pt x="1467181" y="602576"/>
                </a:lnTo>
                <a:lnTo>
                  <a:pt x="1403109" y="619861"/>
                </a:lnTo>
                <a:lnTo>
                  <a:pt x="1336866" y="630656"/>
                </a:lnTo>
                <a:lnTo>
                  <a:pt x="1269912" y="634263"/>
                </a:lnTo>
                <a:lnTo>
                  <a:pt x="1269912" y="633539"/>
                </a:lnTo>
                <a:lnTo>
                  <a:pt x="1236790" y="632815"/>
                </a:lnTo>
                <a:lnTo>
                  <a:pt x="1169836" y="625627"/>
                </a:lnTo>
                <a:lnTo>
                  <a:pt x="1104316" y="611936"/>
                </a:lnTo>
                <a:lnTo>
                  <a:pt x="1040956" y="591057"/>
                </a:lnTo>
                <a:lnTo>
                  <a:pt x="979768" y="563702"/>
                </a:lnTo>
                <a:lnTo>
                  <a:pt x="921437" y="530580"/>
                </a:lnTo>
                <a:lnTo>
                  <a:pt x="867449" y="490981"/>
                </a:lnTo>
                <a:lnTo>
                  <a:pt x="817766" y="446354"/>
                </a:lnTo>
                <a:lnTo>
                  <a:pt x="772402" y="396671"/>
                </a:lnTo>
                <a:lnTo>
                  <a:pt x="733527" y="342671"/>
                </a:lnTo>
                <a:lnTo>
                  <a:pt x="699695" y="284352"/>
                </a:lnTo>
                <a:lnTo>
                  <a:pt x="672326" y="223151"/>
                </a:lnTo>
                <a:lnTo>
                  <a:pt x="652171" y="159791"/>
                </a:lnTo>
                <a:lnTo>
                  <a:pt x="637769" y="94272"/>
                </a:lnTo>
                <a:lnTo>
                  <a:pt x="630568" y="27317"/>
                </a:lnTo>
                <a:lnTo>
                  <a:pt x="629982" y="0"/>
                </a:lnTo>
              </a:path>
            </a:pathLst>
          </a:custGeom>
          <a:ln w="18719">
            <a:solidFill>
              <a:srgbClr val="1C365F"/>
            </a:solidFill>
          </a:ln>
        </p:spPr>
        <p:txBody>
          <a:bodyPr wrap="square" lIns="0" tIns="0" rIns="0" bIns="0" rtlCol="0"/>
          <a:lstStyle/>
          <a:p>
            <a:endParaRPr/>
          </a:p>
        </p:txBody>
      </p:sp>
      <p:sp>
        <p:nvSpPr>
          <p:cNvPr id="7" name="object 7"/>
          <p:cNvSpPr/>
          <p:nvPr/>
        </p:nvSpPr>
        <p:spPr>
          <a:xfrm>
            <a:off x="17005051" y="0"/>
            <a:ext cx="1283335" cy="1264285"/>
          </a:xfrm>
          <a:custGeom>
            <a:avLst/>
            <a:gdLst/>
            <a:ahLst/>
            <a:cxnLst/>
            <a:rect l="l" t="t" r="r" b="b"/>
            <a:pathLst>
              <a:path w="1283334" h="1264285">
                <a:moveTo>
                  <a:pt x="1282909" y="0"/>
                </a:moveTo>
                <a:lnTo>
                  <a:pt x="0" y="0"/>
                </a:lnTo>
                <a:lnTo>
                  <a:pt x="1390" y="60426"/>
                </a:lnTo>
                <a:lnTo>
                  <a:pt x="7105" y="126657"/>
                </a:lnTo>
                <a:lnTo>
                  <a:pt x="15741" y="192900"/>
                </a:lnTo>
                <a:lnTo>
                  <a:pt x="27933" y="258407"/>
                </a:lnTo>
                <a:lnTo>
                  <a:pt x="43046" y="322491"/>
                </a:lnTo>
                <a:lnTo>
                  <a:pt x="62604" y="386575"/>
                </a:lnTo>
                <a:lnTo>
                  <a:pt x="84194" y="449211"/>
                </a:lnTo>
                <a:lnTo>
                  <a:pt x="110102" y="510400"/>
                </a:lnTo>
                <a:lnTo>
                  <a:pt x="138804" y="570153"/>
                </a:lnTo>
                <a:lnTo>
                  <a:pt x="170554" y="629196"/>
                </a:lnTo>
                <a:lnTo>
                  <a:pt x="205098" y="685355"/>
                </a:lnTo>
                <a:lnTo>
                  <a:pt x="242563" y="740067"/>
                </a:lnTo>
                <a:lnTo>
                  <a:pt x="282822" y="793356"/>
                </a:lnTo>
                <a:lnTo>
                  <a:pt x="326002" y="843749"/>
                </a:lnTo>
                <a:lnTo>
                  <a:pt x="372103" y="891984"/>
                </a:lnTo>
                <a:lnTo>
                  <a:pt x="420363" y="937336"/>
                </a:lnTo>
                <a:lnTo>
                  <a:pt x="470782" y="980541"/>
                </a:lnTo>
                <a:lnTo>
                  <a:pt x="523360" y="1020864"/>
                </a:lnTo>
                <a:lnTo>
                  <a:pt x="578732" y="1059014"/>
                </a:lnTo>
                <a:lnTo>
                  <a:pt x="634866" y="1093571"/>
                </a:lnTo>
                <a:lnTo>
                  <a:pt x="693286" y="1125258"/>
                </a:lnTo>
                <a:lnTo>
                  <a:pt x="753738" y="1154061"/>
                </a:lnTo>
                <a:lnTo>
                  <a:pt x="814952" y="1179258"/>
                </a:lnTo>
                <a:lnTo>
                  <a:pt x="877563" y="1201572"/>
                </a:lnTo>
                <a:lnTo>
                  <a:pt x="941571" y="1220292"/>
                </a:lnTo>
                <a:lnTo>
                  <a:pt x="1005706" y="1235405"/>
                </a:lnTo>
                <a:lnTo>
                  <a:pt x="1071238" y="1247648"/>
                </a:lnTo>
                <a:lnTo>
                  <a:pt x="1137405" y="1256296"/>
                </a:lnTo>
                <a:lnTo>
                  <a:pt x="1203699" y="1262049"/>
                </a:lnTo>
                <a:lnTo>
                  <a:pt x="1269993" y="1263484"/>
                </a:lnTo>
                <a:lnTo>
                  <a:pt x="1269993" y="1264208"/>
                </a:lnTo>
                <a:lnTo>
                  <a:pt x="1282909" y="1263928"/>
                </a:lnTo>
                <a:lnTo>
                  <a:pt x="1282909" y="0"/>
                </a:lnTo>
                <a:close/>
              </a:path>
            </a:pathLst>
          </a:custGeom>
          <a:solidFill>
            <a:srgbClr val="669CD3"/>
          </a:solidFill>
        </p:spPr>
        <p:txBody>
          <a:bodyPr wrap="square" lIns="0" tIns="0" rIns="0" bIns="0" rtlCol="0"/>
          <a:lstStyle/>
          <a:p>
            <a:endParaRPr/>
          </a:p>
        </p:txBody>
      </p:sp>
      <p:sp>
        <p:nvSpPr>
          <p:cNvPr id="8" name="object 8"/>
          <p:cNvSpPr/>
          <p:nvPr/>
        </p:nvSpPr>
        <p:spPr>
          <a:xfrm>
            <a:off x="0" y="3741827"/>
            <a:ext cx="1266825" cy="2541270"/>
          </a:xfrm>
          <a:custGeom>
            <a:avLst/>
            <a:gdLst/>
            <a:ahLst/>
            <a:cxnLst/>
            <a:rect l="l" t="t" r="r" b="b"/>
            <a:pathLst>
              <a:path w="1266825" h="2541270">
                <a:moveTo>
                  <a:pt x="0" y="0"/>
                </a:moveTo>
                <a:lnTo>
                  <a:pt x="0" y="2540787"/>
                </a:lnTo>
                <a:lnTo>
                  <a:pt x="48752" y="2539868"/>
                </a:lnTo>
                <a:lnTo>
                  <a:pt x="97042" y="2537135"/>
                </a:lnTo>
                <a:lnTo>
                  <a:pt x="144836" y="2532619"/>
                </a:lnTo>
                <a:lnTo>
                  <a:pt x="192101" y="2526355"/>
                </a:lnTo>
                <a:lnTo>
                  <a:pt x="238805" y="2518375"/>
                </a:lnTo>
                <a:lnTo>
                  <a:pt x="284914" y="2508712"/>
                </a:lnTo>
                <a:lnTo>
                  <a:pt x="330395" y="2497399"/>
                </a:lnTo>
                <a:lnTo>
                  <a:pt x="375215" y="2484469"/>
                </a:lnTo>
                <a:lnTo>
                  <a:pt x="419342" y="2469956"/>
                </a:lnTo>
                <a:lnTo>
                  <a:pt x="462742" y="2453892"/>
                </a:lnTo>
                <a:lnTo>
                  <a:pt x="505383" y="2436310"/>
                </a:lnTo>
                <a:lnTo>
                  <a:pt x="547231" y="2417244"/>
                </a:lnTo>
                <a:lnTo>
                  <a:pt x="588253" y="2396726"/>
                </a:lnTo>
                <a:lnTo>
                  <a:pt x="628417" y="2374790"/>
                </a:lnTo>
                <a:lnTo>
                  <a:pt x="667689" y="2351468"/>
                </a:lnTo>
                <a:lnTo>
                  <a:pt x="706037" y="2326793"/>
                </a:lnTo>
                <a:lnTo>
                  <a:pt x="743427" y="2300799"/>
                </a:lnTo>
                <a:lnTo>
                  <a:pt x="779827" y="2273518"/>
                </a:lnTo>
                <a:lnTo>
                  <a:pt x="815203" y="2244985"/>
                </a:lnTo>
                <a:lnTo>
                  <a:pt x="849523" y="2215230"/>
                </a:lnTo>
                <a:lnTo>
                  <a:pt x="882753" y="2184289"/>
                </a:lnTo>
                <a:lnTo>
                  <a:pt x="914861" y="2152193"/>
                </a:lnTo>
                <a:lnTo>
                  <a:pt x="945814" y="2118976"/>
                </a:lnTo>
                <a:lnTo>
                  <a:pt x="975578" y="2084670"/>
                </a:lnTo>
                <a:lnTo>
                  <a:pt x="1004121" y="2049310"/>
                </a:lnTo>
                <a:lnTo>
                  <a:pt x="1031409" y="2012927"/>
                </a:lnTo>
                <a:lnTo>
                  <a:pt x="1057410" y="1975555"/>
                </a:lnTo>
                <a:lnTo>
                  <a:pt x="1082091" y="1937227"/>
                </a:lnTo>
                <a:lnTo>
                  <a:pt x="1105419" y="1897976"/>
                </a:lnTo>
                <a:lnTo>
                  <a:pt x="1127360" y="1857835"/>
                </a:lnTo>
                <a:lnTo>
                  <a:pt x="1147882" y="1816837"/>
                </a:lnTo>
                <a:lnTo>
                  <a:pt x="1166952" y="1775015"/>
                </a:lnTo>
                <a:lnTo>
                  <a:pt x="1184536" y="1732402"/>
                </a:lnTo>
                <a:lnTo>
                  <a:pt x="1200603" y="1689031"/>
                </a:lnTo>
                <a:lnTo>
                  <a:pt x="1215118" y="1644935"/>
                </a:lnTo>
                <a:lnTo>
                  <a:pt x="1228049" y="1600147"/>
                </a:lnTo>
                <a:lnTo>
                  <a:pt x="1239363" y="1554701"/>
                </a:lnTo>
                <a:lnTo>
                  <a:pt x="1249027" y="1508629"/>
                </a:lnTo>
                <a:lnTo>
                  <a:pt x="1257007" y="1461964"/>
                </a:lnTo>
                <a:lnTo>
                  <a:pt x="1263272" y="1414739"/>
                </a:lnTo>
                <a:lnTo>
                  <a:pt x="1266824" y="1377173"/>
                </a:lnTo>
                <a:lnTo>
                  <a:pt x="1266824" y="1162908"/>
                </a:lnTo>
                <a:lnTo>
                  <a:pt x="1257007" y="1078128"/>
                </a:lnTo>
                <a:lnTo>
                  <a:pt x="1249027" y="1031473"/>
                </a:lnTo>
                <a:lnTo>
                  <a:pt x="1239363" y="985412"/>
                </a:lnTo>
                <a:lnTo>
                  <a:pt x="1228049" y="939978"/>
                </a:lnTo>
                <a:lnTo>
                  <a:pt x="1215118" y="895205"/>
                </a:lnTo>
                <a:lnTo>
                  <a:pt x="1200603" y="851125"/>
                </a:lnTo>
                <a:lnTo>
                  <a:pt x="1184536" y="807771"/>
                </a:lnTo>
                <a:lnTo>
                  <a:pt x="1166952" y="765176"/>
                </a:lnTo>
                <a:lnTo>
                  <a:pt x="1147882" y="723373"/>
                </a:lnTo>
                <a:lnTo>
                  <a:pt x="1127360" y="682396"/>
                </a:lnTo>
                <a:lnTo>
                  <a:pt x="1105419" y="642276"/>
                </a:lnTo>
                <a:lnTo>
                  <a:pt x="1082091" y="603047"/>
                </a:lnTo>
                <a:lnTo>
                  <a:pt x="1057410" y="564742"/>
                </a:lnTo>
                <a:lnTo>
                  <a:pt x="1031409" y="527394"/>
                </a:lnTo>
                <a:lnTo>
                  <a:pt x="1004121" y="491035"/>
                </a:lnTo>
                <a:lnTo>
                  <a:pt x="975578" y="455699"/>
                </a:lnTo>
                <a:lnTo>
                  <a:pt x="945814" y="421418"/>
                </a:lnTo>
                <a:lnTo>
                  <a:pt x="914861" y="388225"/>
                </a:lnTo>
                <a:lnTo>
                  <a:pt x="882753" y="356154"/>
                </a:lnTo>
                <a:lnTo>
                  <a:pt x="849523" y="325237"/>
                </a:lnTo>
                <a:lnTo>
                  <a:pt x="815203" y="295508"/>
                </a:lnTo>
                <a:lnTo>
                  <a:pt x="779827" y="266998"/>
                </a:lnTo>
                <a:lnTo>
                  <a:pt x="743427" y="239742"/>
                </a:lnTo>
                <a:lnTo>
                  <a:pt x="706037" y="213771"/>
                </a:lnTo>
                <a:lnTo>
                  <a:pt x="667689" y="189119"/>
                </a:lnTo>
                <a:lnTo>
                  <a:pt x="628417" y="165820"/>
                </a:lnTo>
                <a:lnTo>
                  <a:pt x="588253" y="143904"/>
                </a:lnTo>
                <a:lnTo>
                  <a:pt x="547231" y="123407"/>
                </a:lnTo>
                <a:lnTo>
                  <a:pt x="505383" y="104360"/>
                </a:lnTo>
                <a:lnTo>
                  <a:pt x="462742" y="86797"/>
                </a:lnTo>
                <a:lnTo>
                  <a:pt x="419342" y="70750"/>
                </a:lnTo>
                <a:lnTo>
                  <a:pt x="375215" y="56252"/>
                </a:lnTo>
                <a:lnTo>
                  <a:pt x="330395" y="43337"/>
                </a:lnTo>
                <a:lnTo>
                  <a:pt x="284914" y="32037"/>
                </a:lnTo>
                <a:lnTo>
                  <a:pt x="238805" y="22385"/>
                </a:lnTo>
                <a:lnTo>
                  <a:pt x="192101" y="14414"/>
                </a:lnTo>
                <a:lnTo>
                  <a:pt x="144836" y="8157"/>
                </a:lnTo>
                <a:lnTo>
                  <a:pt x="97042" y="3647"/>
                </a:lnTo>
                <a:lnTo>
                  <a:pt x="48752" y="917"/>
                </a:lnTo>
                <a:lnTo>
                  <a:pt x="0" y="0"/>
                </a:lnTo>
                <a:close/>
              </a:path>
            </a:pathLst>
          </a:custGeom>
          <a:solidFill>
            <a:srgbClr val="99D5F0"/>
          </a:solidFill>
        </p:spPr>
        <p:txBody>
          <a:bodyPr wrap="square" lIns="0" tIns="0" rIns="0" bIns="0" rtlCol="0"/>
          <a:lstStyle/>
          <a:p>
            <a:endParaRPr/>
          </a:p>
        </p:txBody>
      </p:sp>
      <p:sp>
        <p:nvSpPr>
          <p:cNvPr id="9" name="object 9"/>
          <p:cNvSpPr/>
          <p:nvPr/>
        </p:nvSpPr>
        <p:spPr>
          <a:xfrm>
            <a:off x="1415516" y="2936887"/>
            <a:ext cx="277495" cy="276860"/>
          </a:xfrm>
          <a:custGeom>
            <a:avLst/>
            <a:gdLst/>
            <a:ahLst/>
            <a:cxnLst/>
            <a:rect l="l" t="t" r="r" b="b"/>
            <a:pathLst>
              <a:path w="277494" h="276860">
                <a:moveTo>
                  <a:pt x="136766" y="0"/>
                </a:moveTo>
                <a:lnTo>
                  <a:pt x="0" y="139661"/>
                </a:lnTo>
                <a:lnTo>
                  <a:pt x="139649" y="276453"/>
                </a:lnTo>
                <a:lnTo>
                  <a:pt x="208749" y="206629"/>
                </a:lnTo>
                <a:lnTo>
                  <a:pt x="277126" y="136791"/>
                </a:lnTo>
                <a:lnTo>
                  <a:pt x="136766" y="0"/>
                </a:lnTo>
                <a:close/>
              </a:path>
            </a:pathLst>
          </a:custGeom>
          <a:solidFill>
            <a:srgbClr val="669CD3"/>
          </a:solidFill>
        </p:spPr>
        <p:txBody>
          <a:bodyPr wrap="square" lIns="0" tIns="0" rIns="0" bIns="0" rtlCol="0"/>
          <a:lstStyle/>
          <a:p>
            <a:endParaRPr/>
          </a:p>
        </p:txBody>
      </p:sp>
      <p:sp>
        <p:nvSpPr>
          <p:cNvPr id="10" name="object 10"/>
          <p:cNvSpPr/>
          <p:nvPr/>
        </p:nvSpPr>
        <p:spPr>
          <a:xfrm>
            <a:off x="1415516" y="3434372"/>
            <a:ext cx="277495" cy="276860"/>
          </a:xfrm>
          <a:custGeom>
            <a:avLst/>
            <a:gdLst/>
            <a:ahLst/>
            <a:cxnLst/>
            <a:rect l="l" t="t" r="r" b="b"/>
            <a:pathLst>
              <a:path w="277494" h="276860">
                <a:moveTo>
                  <a:pt x="136766" y="0"/>
                </a:moveTo>
                <a:lnTo>
                  <a:pt x="0" y="139674"/>
                </a:lnTo>
                <a:lnTo>
                  <a:pt x="139649" y="276466"/>
                </a:lnTo>
                <a:lnTo>
                  <a:pt x="208749" y="206629"/>
                </a:lnTo>
                <a:lnTo>
                  <a:pt x="277126" y="136791"/>
                </a:lnTo>
                <a:lnTo>
                  <a:pt x="136766" y="0"/>
                </a:lnTo>
                <a:close/>
              </a:path>
            </a:pathLst>
          </a:custGeom>
          <a:solidFill>
            <a:srgbClr val="669CD3"/>
          </a:solidFill>
        </p:spPr>
        <p:txBody>
          <a:bodyPr wrap="square" lIns="0" tIns="0" rIns="0" bIns="0" rtlCol="0"/>
          <a:lstStyle/>
          <a:p>
            <a:endParaRPr/>
          </a:p>
        </p:txBody>
      </p:sp>
      <p:sp>
        <p:nvSpPr>
          <p:cNvPr id="11" name="object 11"/>
          <p:cNvSpPr/>
          <p:nvPr/>
        </p:nvSpPr>
        <p:spPr>
          <a:xfrm>
            <a:off x="1415516" y="3931145"/>
            <a:ext cx="277495" cy="276860"/>
          </a:xfrm>
          <a:custGeom>
            <a:avLst/>
            <a:gdLst/>
            <a:ahLst/>
            <a:cxnLst/>
            <a:rect l="l" t="t" r="r" b="b"/>
            <a:pathLst>
              <a:path w="277494" h="276860">
                <a:moveTo>
                  <a:pt x="136766" y="0"/>
                </a:moveTo>
                <a:lnTo>
                  <a:pt x="0" y="139674"/>
                </a:lnTo>
                <a:lnTo>
                  <a:pt x="139649" y="276466"/>
                </a:lnTo>
                <a:lnTo>
                  <a:pt x="208749" y="206629"/>
                </a:lnTo>
                <a:lnTo>
                  <a:pt x="277126" y="136791"/>
                </a:lnTo>
                <a:lnTo>
                  <a:pt x="136766" y="0"/>
                </a:lnTo>
                <a:close/>
              </a:path>
            </a:pathLst>
          </a:custGeom>
          <a:solidFill>
            <a:srgbClr val="669CD3"/>
          </a:solidFill>
        </p:spPr>
        <p:txBody>
          <a:bodyPr wrap="square" lIns="0" tIns="0" rIns="0" bIns="0" rtlCol="0"/>
          <a:lstStyle/>
          <a:p>
            <a:endParaRPr/>
          </a:p>
        </p:txBody>
      </p:sp>
      <p:sp>
        <p:nvSpPr>
          <p:cNvPr id="12" name="object 12"/>
          <p:cNvSpPr/>
          <p:nvPr/>
        </p:nvSpPr>
        <p:spPr>
          <a:xfrm>
            <a:off x="1415516" y="4428642"/>
            <a:ext cx="277495" cy="276860"/>
          </a:xfrm>
          <a:custGeom>
            <a:avLst/>
            <a:gdLst/>
            <a:ahLst/>
            <a:cxnLst/>
            <a:rect l="l" t="t" r="r" b="b"/>
            <a:pathLst>
              <a:path w="277494" h="276860">
                <a:moveTo>
                  <a:pt x="136766" y="0"/>
                </a:moveTo>
                <a:lnTo>
                  <a:pt x="0" y="139674"/>
                </a:lnTo>
                <a:lnTo>
                  <a:pt x="139649" y="276466"/>
                </a:lnTo>
                <a:lnTo>
                  <a:pt x="208749" y="206629"/>
                </a:lnTo>
                <a:lnTo>
                  <a:pt x="277126" y="136791"/>
                </a:lnTo>
                <a:lnTo>
                  <a:pt x="136766" y="0"/>
                </a:lnTo>
                <a:close/>
              </a:path>
            </a:pathLst>
          </a:custGeom>
          <a:solidFill>
            <a:srgbClr val="669CD3"/>
          </a:solidFill>
        </p:spPr>
        <p:txBody>
          <a:bodyPr wrap="square" lIns="0" tIns="0" rIns="0" bIns="0" rtlCol="0"/>
          <a:lstStyle/>
          <a:p>
            <a:endParaRPr/>
          </a:p>
        </p:txBody>
      </p:sp>
      <p:sp>
        <p:nvSpPr>
          <p:cNvPr id="13" name="object 13"/>
          <p:cNvSpPr/>
          <p:nvPr/>
        </p:nvSpPr>
        <p:spPr>
          <a:xfrm rot="16200000">
            <a:off x="13062087" y="-224357"/>
            <a:ext cx="772160" cy="1282065"/>
          </a:xfrm>
          <a:custGeom>
            <a:avLst/>
            <a:gdLst/>
            <a:ahLst/>
            <a:cxnLst/>
            <a:rect l="l" t="t" r="r" b="b"/>
            <a:pathLst>
              <a:path w="772159" h="1282064">
                <a:moveTo>
                  <a:pt x="761" y="1280872"/>
                </a:moveTo>
                <a:lnTo>
                  <a:pt x="2158" y="0"/>
                </a:lnTo>
              </a:path>
              <a:path w="772159" h="1282064">
                <a:moveTo>
                  <a:pt x="0" y="646557"/>
                </a:moveTo>
                <a:lnTo>
                  <a:pt x="771719" y="1435"/>
                </a:lnTo>
              </a:path>
              <a:path w="772159" h="1282064">
                <a:moveTo>
                  <a:pt x="761" y="633602"/>
                </a:moveTo>
                <a:lnTo>
                  <a:pt x="770957" y="1281596"/>
                </a:lnTo>
              </a:path>
              <a:path w="772159" h="1282064">
                <a:moveTo>
                  <a:pt x="7873" y="637921"/>
                </a:moveTo>
                <a:lnTo>
                  <a:pt x="771719" y="636473"/>
                </a:lnTo>
              </a:path>
            </a:pathLst>
          </a:custGeom>
          <a:ln w="76313">
            <a:solidFill>
              <a:srgbClr val="669CD3"/>
            </a:solidFill>
          </a:ln>
        </p:spPr>
        <p:txBody>
          <a:bodyPr wrap="square" lIns="0" tIns="0" rIns="0" bIns="0" rtlCol="0"/>
          <a:lstStyle/>
          <a:p>
            <a:endParaRPr/>
          </a:p>
        </p:txBody>
      </p:sp>
      <p:sp>
        <p:nvSpPr>
          <p:cNvPr id="14" name="object 14"/>
          <p:cNvSpPr/>
          <p:nvPr/>
        </p:nvSpPr>
        <p:spPr>
          <a:xfrm>
            <a:off x="5187950" y="9515393"/>
            <a:ext cx="1282700" cy="772160"/>
          </a:xfrm>
          <a:custGeom>
            <a:avLst/>
            <a:gdLst/>
            <a:ahLst/>
            <a:cxnLst/>
            <a:rect l="l" t="t" r="r" b="b"/>
            <a:pathLst>
              <a:path w="1282700" h="772159">
                <a:moveTo>
                  <a:pt x="1280744" y="0"/>
                </a:moveTo>
                <a:lnTo>
                  <a:pt x="0" y="1435"/>
                </a:lnTo>
              </a:path>
              <a:path w="1282700" h="772159">
                <a:moveTo>
                  <a:pt x="645776" y="0"/>
                </a:moveTo>
                <a:lnTo>
                  <a:pt x="723" y="771714"/>
                </a:lnTo>
              </a:path>
              <a:path w="1282700" h="772159">
                <a:moveTo>
                  <a:pt x="634257" y="0"/>
                </a:moveTo>
                <a:lnTo>
                  <a:pt x="1282192" y="770276"/>
                </a:lnTo>
              </a:path>
              <a:path w="1282700" h="772159">
                <a:moveTo>
                  <a:pt x="638575" y="7924"/>
                </a:moveTo>
                <a:lnTo>
                  <a:pt x="637139" y="771714"/>
                </a:lnTo>
              </a:path>
            </a:pathLst>
          </a:custGeom>
          <a:ln w="76309">
            <a:solidFill>
              <a:srgbClr val="2F5FAA"/>
            </a:solidFill>
          </a:ln>
        </p:spPr>
        <p:txBody>
          <a:bodyPr wrap="square" lIns="0" tIns="0" rIns="0" bIns="0" rtlCol="0"/>
          <a:lstStyle/>
          <a:p>
            <a:endParaRPr/>
          </a:p>
        </p:txBody>
      </p:sp>
      <p:sp>
        <p:nvSpPr>
          <p:cNvPr id="17" name="TextBox 16"/>
          <p:cNvSpPr txBox="1"/>
          <p:nvPr/>
        </p:nvSpPr>
        <p:spPr>
          <a:xfrm>
            <a:off x="2016338" y="1748815"/>
            <a:ext cx="4279900" cy="1015663"/>
          </a:xfrm>
          <a:prstGeom prst="rect">
            <a:avLst/>
          </a:prstGeom>
          <a:noFill/>
        </p:spPr>
        <p:txBody>
          <a:bodyPr wrap="square" rtlCol="0">
            <a:spAutoFit/>
          </a:bodyPr>
          <a:lstStyle/>
          <a:p>
            <a:r>
              <a:rPr lang="en-IN" sz="6000" b="1" dirty="0" smtClean="0">
                <a:solidFill>
                  <a:srgbClr val="0070C0"/>
                </a:solidFill>
                <a:latin typeface="Times New Roman" panose="02020603050405020304" pitchFamily="18" charset="0"/>
                <a:cs typeface="Times New Roman" panose="02020603050405020304" pitchFamily="18" charset="0"/>
              </a:rPr>
              <a:t>Conclusion</a:t>
            </a:r>
            <a:endParaRPr lang="en-IN" sz="6000" b="1" dirty="0">
              <a:solidFill>
                <a:srgbClr val="0070C0"/>
              </a:solidFill>
              <a:latin typeface="Times New Roman" panose="02020603050405020304" pitchFamily="18" charset="0"/>
              <a:cs typeface="Times New Roman" panose="02020603050405020304" pitchFamily="18" charset="0"/>
            </a:endParaRPr>
          </a:p>
        </p:txBody>
      </p:sp>
      <p:pic>
        <p:nvPicPr>
          <p:cNvPr id="5122" name="Picture 2" descr="https://static.vecteezy.com/system/resources/previews/000/273/542/original/online-food-order-concept-vecto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98588" y="2510729"/>
            <a:ext cx="7540625" cy="5343525"/>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p:cNvSpPr txBox="1"/>
          <p:nvPr/>
        </p:nvSpPr>
        <p:spPr>
          <a:xfrm>
            <a:off x="2022851" y="2936887"/>
            <a:ext cx="7497414" cy="6093976"/>
          </a:xfrm>
          <a:prstGeom prst="rect">
            <a:avLst/>
          </a:prstGeom>
          <a:noFill/>
        </p:spPr>
        <p:txBody>
          <a:bodyPr wrap="square" rtlCol="0">
            <a:spAutoFit/>
          </a:bodyPr>
          <a:lstStyle/>
          <a:p>
            <a:pPr algn="just"/>
            <a:r>
              <a:rPr lang="en-US" sz="2000" dirty="0" smtClean="0">
                <a:latin typeface="Times New Roman" panose="02020603050405020304" pitchFamily="18" charset="0"/>
                <a:cs typeface="Times New Roman" panose="02020603050405020304" pitchFamily="18" charset="0"/>
              </a:rPr>
              <a:t>The </a:t>
            </a:r>
            <a:r>
              <a:rPr lang="en-US" sz="2000" b="1" dirty="0" smtClean="0">
                <a:latin typeface="Times New Roman" panose="02020603050405020304" pitchFamily="18" charset="0"/>
                <a:cs typeface="Times New Roman" panose="02020603050405020304" pitchFamily="18" charset="0"/>
              </a:rPr>
              <a:t>Online Food Ordering App</a:t>
            </a:r>
            <a:r>
              <a:rPr lang="en-US" sz="2000" dirty="0" smtClean="0">
                <a:latin typeface="Times New Roman" panose="02020603050405020304" pitchFamily="18" charset="0"/>
                <a:cs typeface="Times New Roman" panose="02020603050405020304" pitchFamily="18" charset="0"/>
              </a:rPr>
              <a:t> using the </a:t>
            </a:r>
            <a:r>
              <a:rPr lang="en-US" sz="2000" b="1" dirty="0" smtClean="0">
                <a:latin typeface="Times New Roman" panose="02020603050405020304" pitchFamily="18" charset="0"/>
                <a:cs typeface="Times New Roman" panose="02020603050405020304" pitchFamily="18" charset="0"/>
              </a:rPr>
              <a:t>MERN stack</a:t>
            </a:r>
            <a:r>
              <a:rPr lang="en-US" sz="2000" dirty="0" smtClean="0">
                <a:latin typeface="Times New Roman" panose="02020603050405020304" pitchFamily="18" charset="0"/>
                <a:cs typeface="Times New Roman" panose="02020603050405020304" pitchFamily="18" charset="0"/>
              </a:rPr>
              <a:t> provides an efficient, scalable, and user-friendly platform for food ordering, benefitting both customers and restaurant owners. By utilizing modern technologies like React and Node.js, the app ensures fast performance, real-time features, and a seamless experience for all users.</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For customers, the app simplifies the food ordering process, improving convenience and reducing wait times, while the restaurant owners benefit from a streamlined order management system that helps increase efficiency and sales. The system also provides valuable customer insights, allowing for continuous improvement of services.</a:t>
            </a:r>
          </a:p>
          <a:p>
            <a:pPr algn="just"/>
            <a:endParaRPr lang="en-US" sz="2000" dirty="0" smtClean="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Ultimately, the MERN-based </a:t>
            </a:r>
            <a:r>
              <a:rPr lang="en-US" sz="2000" b="1" dirty="0" smtClean="0">
                <a:latin typeface="Times New Roman" panose="02020603050405020304" pitchFamily="18" charset="0"/>
                <a:cs typeface="Times New Roman" panose="02020603050405020304" pitchFamily="18" charset="0"/>
              </a:rPr>
              <a:t>Online Food Ordering System</a:t>
            </a:r>
            <a:r>
              <a:rPr lang="en-US" sz="2000" dirty="0" smtClean="0">
                <a:latin typeface="Times New Roman" panose="02020603050405020304" pitchFamily="18" charset="0"/>
                <a:cs typeface="Times New Roman" panose="02020603050405020304" pitchFamily="18" charset="0"/>
              </a:rPr>
              <a:t> combines cutting-edge technologies with a user-centered design to create a robust and efficient platform. It not only enhances customer satisfaction but also supports the growth and operational needs of restaurants, positioning the app as a competitive solution in the food delivery industry.</a:t>
            </a:r>
          </a:p>
          <a:p>
            <a:pPr algn="just">
              <a:lnSpc>
                <a:spcPct val="150000"/>
              </a:lnSpc>
            </a:pPr>
            <a:endParaRPr lang="en-IN" sz="2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8783448" y="0"/>
            <a:ext cx="2334260" cy="770890"/>
          </a:xfrm>
          <a:custGeom>
            <a:avLst/>
            <a:gdLst/>
            <a:ahLst/>
            <a:cxnLst/>
            <a:rect l="l" t="t" r="r" b="b"/>
            <a:pathLst>
              <a:path w="2334259" h="770890">
                <a:moveTo>
                  <a:pt x="2333654" y="0"/>
                </a:moveTo>
                <a:lnTo>
                  <a:pt x="0" y="0"/>
                </a:lnTo>
                <a:lnTo>
                  <a:pt x="7008" y="16548"/>
                </a:lnTo>
                <a:lnTo>
                  <a:pt x="35799" y="76314"/>
                </a:lnTo>
                <a:lnTo>
                  <a:pt x="67486" y="135356"/>
                </a:lnTo>
                <a:lnTo>
                  <a:pt x="102042" y="191516"/>
                </a:lnTo>
                <a:lnTo>
                  <a:pt x="139482" y="246227"/>
                </a:lnTo>
                <a:lnTo>
                  <a:pt x="179804" y="299504"/>
                </a:lnTo>
                <a:lnTo>
                  <a:pt x="223010" y="349910"/>
                </a:lnTo>
                <a:lnTo>
                  <a:pt x="269085" y="398145"/>
                </a:lnTo>
                <a:lnTo>
                  <a:pt x="317320" y="443509"/>
                </a:lnTo>
                <a:lnTo>
                  <a:pt x="367726" y="486714"/>
                </a:lnTo>
                <a:lnTo>
                  <a:pt x="420292" y="527024"/>
                </a:lnTo>
                <a:lnTo>
                  <a:pt x="475727" y="565188"/>
                </a:lnTo>
                <a:lnTo>
                  <a:pt x="531886" y="599744"/>
                </a:lnTo>
                <a:lnTo>
                  <a:pt x="590205" y="631431"/>
                </a:lnTo>
                <a:lnTo>
                  <a:pt x="650682" y="660234"/>
                </a:lnTo>
                <a:lnTo>
                  <a:pt x="711884" y="685431"/>
                </a:lnTo>
                <a:lnTo>
                  <a:pt x="774520" y="707745"/>
                </a:lnTo>
                <a:lnTo>
                  <a:pt x="838604" y="726465"/>
                </a:lnTo>
                <a:lnTo>
                  <a:pt x="902688" y="741591"/>
                </a:lnTo>
                <a:lnTo>
                  <a:pt x="968195" y="753821"/>
                </a:lnTo>
                <a:lnTo>
                  <a:pt x="1034451" y="762469"/>
                </a:lnTo>
                <a:lnTo>
                  <a:pt x="1100681" y="768223"/>
                </a:lnTo>
                <a:lnTo>
                  <a:pt x="1166925" y="769670"/>
                </a:lnTo>
                <a:lnTo>
                  <a:pt x="1166925" y="770382"/>
                </a:lnTo>
                <a:lnTo>
                  <a:pt x="1233155" y="768946"/>
                </a:lnTo>
                <a:lnTo>
                  <a:pt x="1299398" y="763193"/>
                </a:lnTo>
                <a:lnTo>
                  <a:pt x="1365641" y="754545"/>
                </a:lnTo>
                <a:lnTo>
                  <a:pt x="1431161" y="742302"/>
                </a:lnTo>
                <a:lnTo>
                  <a:pt x="1495245" y="727189"/>
                </a:lnTo>
                <a:lnTo>
                  <a:pt x="1559316" y="707745"/>
                </a:lnTo>
                <a:lnTo>
                  <a:pt x="1621953" y="686155"/>
                </a:lnTo>
                <a:lnTo>
                  <a:pt x="1683167" y="660234"/>
                </a:lnTo>
                <a:lnTo>
                  <a:pt x="1742920" y="631431"/>
                </a:lnTo>
                <a:lnTo>
                  <a:pt x="1801963" y="599744"/>
                </a:lnTo>
                <a:lnTo>
                  <a:pt x="1858122" y="565188"/>
                </a:lnTo>
                <a:lnTo>
                  <a:pt x="1912834" y="527748"/>
                </a:lnTo>
                <a:lnTo>
                  <a:pt x="1966123" y="487426"/>
                </a:lnTo>
                <a:lnTo>
                  <a:pt x="2016516" y="444233"/>
                </a:lnTo>
                <a:lnTo>
                  <a:pt x="2064764" y="398145"/>
                </a:lnTo>
                <a:lnTo>
                  <a:pt x="2110115" y="349910"/>
                </a:lnTo>
                <a:lnTo>
                  <a:pt x="2153321" y="299504"/>
                </a:lnTo>
                <a:lnTo>
                  <a:pt x="2193643" y="246951"/>
                </a:lnTo>
                <a:lnTo>
                  <a:pt x="2231807" y="191516"/>
                </a:lnTo>
                <a:lnTo>
                  <a:pt x="2266363" y="135356"/>
                </a:lnTo>
                <a:lnTo>
                  <a:pt x="2298037" y="77025"/>
                </a:lnTo>
                <a:lnTo>
                  <a:pt x="2326841" y="16548"/>
                </a:lnTo>
                <a:lnTo>
                  <a:pt x="2333654" y="0"/>
                </a:lnTo>
                <a:close/>
              </a:path>
            </a:pathLst>
          </a:custGeom>
          <a:solidFill>
            <a:srgbClr val="669CD3"/>
          </a:solidFill>
        </p:spPr>
        <p:txBody>
          <a:bodyPr wrap="square" lIns="0" tIns="0" rIns="0" bIns="0" rtlCol="0"/>
          <a:lstStyle/>
          <a:p>
            <a:endParaRPr/>
          </a:p>
        </p:txBody>
      </p:sp>
      <p:sp>
        <p:nvSpPr>
          <p:cNvPr id="3" name="object 3"/>
          <p:cNvSpPr/>
          <p:nvPr/>
        </p:nvSpPr>
        <p:spPr>
          <a:xfrm>
            <a:off x="0" y="9049375"/>
            <a:ext cx="1247775" cy="1238250"/>
          </a:xfrm>
          <a:custGeom>
            <a:avLst/>
            <a:gdLst/>
            <a:ahLst/>
            <a:cxnLst/>
            <a:rect l="l" t="t" r="r" b="b"/>
            <a:pathLst>
              <a:path w="1247775" h="1238250">
                <a:moveTo>
                  <a:pt x="0" y="0"/>
                </a:moveTo>
                <a:lnTo>
                  <a:pt x="0" y="1237622"/>
                </a:lnTo>
                <a:lnTo>
                  <a:pt x="1247779" y="1237622"/>
                </a:lnTo>
                <a:lnTo>
                  <a:pt x="1241271" y="1137123"/>
                </a:lnTo>
                <a:lnTo>
                  <a:pt x="1232633" y="1070884"/>
                </a:lnTo>
                <a:lnTo>
                  <a:pt x="1220395" y="1005366"/>
                </a:lnTo>
                <a:lnTo>
                  <a:pt x="1205274" y="940566"/>
                </a:lnTo>
                <a:lnTo>
                  <a:pt x="1186552" y="877204"/>
                </a:lnTo>
                <a:lnTo>
                  <a:pt x="1164233" y="814563"/>
                </a:lnTo>
                <a:lnTo>
                  <a:pt x="1138312" y="753365"/>
                </a:lnTo>
                <a:lnTo>
                  <a:pt x="1110232" y="692887"/>
                </a:lnTo>
                <a:lnTo>
                  <a:pt x="1078552" y="634566"/>
                </a:lnTo>
                <a:lnTo>
                  <a:pt x="1043275" y="577689"/>
                </a:lnTo>
                <a:lnTo>
                  <a:pt x="1005834" y="522964"/>
                </a:lnTo>
                <a:lnTo>
                  <a:pt x="965512" y="470408"/>
                </a:lnTo>
                <a:lnTo>
                  <a:pt x="922312" y="420004"/>
                </a:lnTo>
                <a:lnTo>
                  <a:pt x="876235" y="371770"/>
                </a:lnTo>
                <a:lnTo>
                  <a:pt x="827995" y="325688"/>
                </a:lnTo>
                <a:lnTo>
                  <a:pt x="777596" y="282487"/>
                </a:lnTo>
                <a:lnTo>
                  <a:pt x="725036" y="242170"/>
                </a:lnTo>
                <a:lnTo>
                  <a:pt x="670317" y="204730"/>
                </a:lnTo>
                <a:lnTo>
                  <a:pt x="613435" y="169447"/>
                </a:lnTo>
                <a:lnTo>
                  <a:pt x="555114" y="137767"/>
                </a:lnTo>
                <a:lnTo>
                  <a:pt x="494635" y="109689"/>
                </a:lnTo>
                <a:lnTo>
                  <a:pt x="433437" y="83768"/>
                </a:lnTo>
                <a:lnTo>
                  <a:pt x="370795" y="61448"/>
                </a:lnTo>
                <a:lnTo>
                  <a:pt x="307433" y="42731"/>
                </a:lnTo>
                <a:lnTo>
                  <a:pt x="242634" y="27610"/>
                </a:lnTo>
                <a:lnTo>
                  <a:pt x="177115" y="15371"/>
                </a:lnTo>
                <a:lnTo>
                  <a:pt x="110876" y="6729"/>
                </a:lnTo>
                <a:lnTo>
                  <a:pt x="44638" y="969"/>
                </a:lnTo>
                <a:lnTo>
                  <a:pt x="0" y="0"/>
                </a:lnTo>
                <a:close/>
              </a:path>
            </a:pathLst>
          </a:custGeom>
          <a:solidFill>
            <a:srgbClr val="669CD3"/>
          </a:solidFill>
        </p:spPr>
        <p:txBody>
          <a:bodyPr wrap="square" lIns="0" tIns="0" rIns="0" bIns="0" rtlCol="0"/>
          <a:lstStyle/>
          <a:p>
            <a:endParaRPr/>
          </a:p>
        </p:txBody>
      </p:sp>
      <p:sp>
        <p:nvSpPr>
          <p:cNvPr id="4" name="object 4"/>
          <p:cNvSpPr/>
          <p:nvPr/>
        </p:nvSpPr>
        <p:spPr>
          <a:xfrm>
            <a:off x="0" y="0"/>
            <a:ext cx="1216660" cy="1263650"/>
          </a:xfrm>
          <a:custGeom>
            <a:avLst/>
            <a:gdLst/>
            <a:ahLst/>
            <a:cxnLst/>
            <a:rect l="l" t="t" r="r" b="b"/>
            <a:pathLst>
              <a:path w="1216660" h="1263650">
                <a:moveTo>
                  <a:pt x="1216598" y="0"/>
                </a:moveTo>
                <a:lnTo>
                  <a:pt x="1215280" y="60439"/>
                </a:lnTo>
                <a:lnTo>
                  <a:pt x="1209521" y="126669"/>
                </a:lnTo>
                <a:lnTo>
                  <a:pt x="1200883" y="192912"/>
                </a:lnTo>
                <a:lnTo>
                  <a:pt x="1188644" y="258432"/>
                </a:lnTo>
                <a:lnTo>
                  <a:pt x="1173524" y="322503"/>
                </a:lnTo>
                <a:lnTo>
                  <a:pt x="1154802" y="386587"/>
                </a:lnTo>
                <a:lnTo>
                  <a:pt x="1132483" y="449224"/>
                </a:lnTo>
                <a:lnTo>
                  <a:pt x="1107286" y="510425"/>
                </a:lnTo>
                <a:lnTo>
                  <a:pt x="1078487" y="570903"/>
                </a:lnTo>
                <a:lnTo>
                  <a:pt x="1046807" y="629221"/>
                </a:lnTo>
                <a:lnTo>
                  <a:pt x="1012249" y="685380"/>
                </a:lnTo>
                <a:lnTo>
                  <a:pt x="974089" y="740816"/>
                </a:lnTo>
                <a:lnTo>
                  <a:pt x="933772" y="793381"/>
                </a:lnTo>
                <a:lnTo>
                  <a:pt x="890572" y="843775"/>
                </a:lnTo>
                <a:lnTo>
                  <a:pt x="845214" y="892009"/>
                </a:lnTo>
                <a:lnTo>
                  <a:pt x="796974" y="938085"/>
                </a:lnTo>
                <a:lnTo>
                  <a:pt x="746575" y="981290"/>
                </a:lnTo>
                <a:lnTo>
                  <a:pt x="693295" y="1021613"/>
                </a:lnTo>
                <a:lnTo>
                  <a:pt x="638581" y="1059052"/>
                </a:lnTo>
                <a:lnTo>
                  <a:pt x="582424" y="1093609"/>
                </a:lnTo>
                <a:lnTo>
                  <a:pt x="523383" y="1125283"/>
                </a:lnTo>
                <a:lnTo>
                  <a:pt x="463624" y="1154087"/>
                </a:lnTo>
                <a:lnTo>
                  <a:pt x="402426" y="1180007"/>
                </a:lnTo>
                <a:lnTo>
                  <a:pt x="339789" y="1201597"/>
                </a:lnTo>
                <a:lnTo>
                  <a:pt x="275709" y="1221041"/>
                </a:lnTo>
                <a:lnTo>
                  <a:pt x="211634" y="1236167"/>
                </a:lnTo>
                <a:lnTo>
                  <a:pt x="146114" y="1248397"/>
                </a:lnTo>
                <a:lnTo>
                  <a:pt x="79876" y="1257045"/>
                </a:lnTo>
                <a:lnTo>
                  <a:pt x="13637" y="1262799"/>
                </a:lnTo>
                <a:lnTo>
                  <a:pt x="0" y="1263097"/>
                </a:lnTo>
              </a:path>
              <a:path w="1216660" h="1263650">
                <a:moveTo>
                  <a:pt x="586614" y="0"/>
                </a:moveTo>
                <a:lnTo>
                  <a:pt x="583143" y="61150"/>
                </a:lnTo>
                <a:lnTo>
                  <a:pt x="573062" y="127393"/>
                </a:lnTo>
                <a:lnTo>
                  <a:pt x="555783" y="192189"/>
                </a:lnTo>
                <a:lnTo>
                  <a:pt x="531301" y="254114"/>
                </a:lnTo>
                <a:lnTo>
                  <a:pt x="501064" y="313867"/>
                </a:lnTo>
                <a:lnTo>
                  <a:pt x="464343" y="370027"/>
                </a:lnTo>
                <a:lnTo>
                  <a:pt x="422587" y="422579"/>
                </a:lnTo>
                <a:lnTo>
                  <a:pt x="375066" y="469391"/>
                </a:lnTo>
                <a:lnTo>
                  <a:pt x="323230" y="511860"/>
                </a:lnTo>
                <a:lnTo>
                  <a:pt x="267072" y="548589"/>
                </a:lnTo>
                <a:lnTo>
                  <a:pt x="207312" y="578815"/>
                </a:lnTo>
                <a:lnTo>
                  <a:pt x="144675" y="602576"/>
                </a:lnTo>
                <a:lnTo>
                  <a:pt x="80595" y="619861"/>
                </a:lnTo>
                <a:lnTo>
                  <a:pt x="14356" y="630656"/>
                </a:lnTo>
                <a:lnTo>
                  <a:pt x="0" y="631879"/>
                </a:lnTo>
              </a:path>
            </a:pathLst>
          </a:custGeom>
          <a:ln w="18719">
            <a:solidFill>
              <a:srgbClr val="1C365F"/>
            </a:solidFill>
          </a:ln>
        </p:spPr>
        <p:txBody>
          <a:bodyPr wrap="square" lIns="0" tIns="0" rIns="0" bIns="0" rtlCol="0"/>
          <a:lstStyle/>
          <a:p>
            <a:endParaRPr/>
          </a:p>
        </p:txBody>
      </p:sp>
      <p:sp>
        <p:nvSpPr>
          <p:cNvPr id="5" name="object 5"/>
          <p:cNvSpPr/>
          <p:nvPr/>
        </p:nvSpPr>
        <p:spPr>
          <a:xfrm>
            <a:off x="889916" y="9530633"/>
            <a:ext cx="1280795" cy="756920"/>
          </a:xfrm>
          <a:custGeom>
            <a:avLst/>
            <a:gdLst/>
            <a:ahLst/>
            <a:cxnLst/>
            <a:rect l="l" t="t" r="r" b="b"/>
            <a:pathLst>
              <a:path w="1280795" h="756920">
                <a:moveTo>
                  <a:pt x="1280755" y="0"/>
                </a:moveTo>
                <a:lnTo>
                  <a:pt x="0" y="1438"/>
                </a:lnTo>
              </a:path>
              <a:path w="1280795" h="756920">
                <a:moveTo>
                  <a:pt x="645051" y="0"/>
                </a:moveTo>
                <a:lnTo>
                  <a:pt x="12829" y="756364"/>
                </a:lnTo>
              </a:path>
              <a:path w="1280795" h="756920">
                <a:moveTo>
                  <a:pt x="634255" y="0"/>
                </a:moveTo>
                <a:lnTo>
                  <a:pt x="1270489" y="756364"/>
                </a:lnTo>
              </a:path>
              <a:path w="1280795" h="756920">
                <a:moveTo>
                  <a:pt x="638573" y="7918"/>
                </a:moveTo>
                <a:lnTo>
                  <a:pt x="637167" y="756364"/>
                </a:lnTo>
              </a:path>
            </a:pathLst>
          </a:custGeom>
          <a:ln w="76309">
            <a:solidFill>
              <a:srgbClr val="99D5F0"/>
            </a:solidFill>
          </a:ln>
        </p:spPr>
        <p:txBody>
          <a:bodyPr wrap="square" lIns="0" tIns="0" rIns="0" bIns="0" rtlCol="0"/>
          <a:lstStyle/>
          <a:p>
            <a:endParaRPr/>
          </a:p>
        </p:txBody>
      </p:sp>
      <p:sp>
        <p:nvSpPr>
          <p:cNvPr id="6" name="object 6"/>
          <p:cNvSpPr/>
          <p:nvPr/>
        </p:nvSpPr>
        <p:spPr>
          <a:xfrm>
            <a:off x="17685365" y="3077975"/>
            <a:ext cx="602615" cy="3331845"/>
          </a:xfrm>
          <a:custGeom>
            <a:avLst/>
            <a:gdLst/>
            <a:ahLst/>
            <a:cxnLst/>
            <a:rect l="l" t="t" r="r" b="b"/>
            <a:pathLst>
              <a:path w="602615" h="3331845">
                <a:moveTo>
                  <a:pt x="0" y="555113"/>
                </a:moveTo>
                <a:lnTo>
                  <a:pt x="2920" y="496793"/>
                </a:lnTo>
                <a:lnTo>
                  <a:pt x="12191" y="439920"/>
                </a:lnTo>
                <a:lnTo>
                  <a:pt x="27303" y="383758"/>
                </a:lnTo>
                <a:lnTo>
                  <a:pt x="48258" y="329044"/>
                </a:lnTo>
                <a:lnTo>
                  <a:pt x="74165" y="277201"/>
                </a:lnTo>
                <a:lnTo>
                  <a:pt x="105787" y="228964"/>
                </a:lnTo>
                <a:lnTo>
                  <a:pt x="142488" y="183598"/>
                </a:lnTo>
                <a:lnTo>
                  <a:pt x="183508" y="142563"/>
                </a:lnTo>
                <a:lnTo>
                  <a:pt x="228972" y="105846"/>
                </a:lnTo>
                <a:lnTo>
                  <a:pt x="277865" y="74158"/>
                </a:lnTo>
                <a:lnTo>
                  <a:pt x="329044" y="48236"/>
                </a:lnTo>
                <a:lnTo>
                  <a:pt x="383652" y="27369"/>
                </a:lnTo>
                <a:lnTo>
                  <a:pt x="439911" y="12243"/>
                </a:lnTo>
                <a:lnTo>
                  <a:pt x="496805" y="2883"/>
                </a:lnTo>
                <a:lnTo>
                  <a:pt x="555096" y="0"/>
                </a:lnTo>
                <a:lnTo>
                  <a:pt x="583797" y="723"/>
                </a:lnTo>
                <a:lnTo>
                  <a:pt x="602591" y="2095"/>
                </a:lnTo>
              </a:path>
              <a:path w="602615" h="3331845">
                <a:moveTo>
                  <a:pt x="602591" y="1108145"/>
                </a:moveTo>
                <a:lnTo>
                  <a:pt x="583797" y="1109516"/>
                </a:lnTo>
                <a:lnTo>
                  <a:pt x="555096" y="1110227"/>
                </a:lnTo>
                <a:lnTo>
                  <a:pt x="555096" y="1109516"/>
                </a:lnTo>
                <a:lnTo>
                  <a:pt x="526268" y="1108792"/>
                </a:lnTo>
                <a:lnTo>
                  <a:pt x="467977" y="1103026"/>
                </a:lnTo>
                <a:lnTo>
                  <a:pt x="411845" y="1090795"/>
                </a:lnTo>
                <a:lnTo>
                  <a:pt x="356348" y="1072786"/>
                </a:lnTo>
                <a:lnTo>
                  <a:pt x="303137" y="1049036"/>
                </a:lnTo>
                <a:lnTo>
                  <a:pt x="252720" y="1020231"/>
                </a:lnTo>
                <a:lnTo>
                  <a:pt x="205859" y="985673"/>
                </a:lnTo>
                <a:lnTo>
                  <a:pt x="162680" y="947508"/>
                </a:lnTo>
                <a:lnTo>
                  <a:pt x="123820" y="904314"/>
                </a:lnTo>
                <a:lnTo>
                  <a:pt x="90039" y="856788"/>
                </a:lnTo>
                <a:lnTo>
                  <a:pt x="60449" y="807117"/>
                </a:lnTo>
                <a:lnTo>
                  <a:pt x="36701" y="753838"/>
                </a:lnTo>
                <a:lnTo>
                  <a:pt x="18668" y="698400"/>
                </a:lnTo>
                <a:lnTo>
                  <a:pt x="7238" y="641515"/>
                </a:lnTo>
                <a:lnTo>
                  <a:pt x="761" y="583918"/>
                </a:lnTo>
                <a:lnTo>
                  <a:pt x="0" y="555113"/>
                </a:lnTo>
              </a:path>
              <a:path w="602615" h="3331845">
                <a:moveTo>
                  <a:pt x="0" y="1665341"/>
                </a:moveTo>
                <a:lnTo>
                  <a:pt x="2920" y="1607020"/>
                </a:lnTo>
                <a:lnTo>
                  <a:pt x="12191" y="1550147"/>
                </a:lnTo>
                <a:lnTo>
                  <a:pt x="27303" y="1493986"/>
                </a:lnTo>
                <a:lnTo>
                  <a:pt x="48258" y="1439272"/>
                </a:lnTo>
                <a:lnTo>
                  <a:pt x="74165" y="1387428"/>
                </a:lnTo>
                <a:lnTo>
                  <a:pt x="105787" y="1339192"/>
                </a:lnTo>
                <a:lnTo>
                  <a:pt x="142488" y="1293826"/>
                </a:lnTo>
                <a:lnTo>
                  <a:pt x="183508" y="1252790"/>
                </a:lnTo>
                <a:lnTo>
                  <a:pt x="228972" y="1216073"/>
                </a:lnTo>
                <a:lnTo>
                  <a:pt x="277865" y="1184385"/>
                </a:lnTo>
                <a:lnTo>
                  <a:pt x="329044" y="1158476"/>
                </a:lnTo>
                <a:lnTo>
                  <a:pt x="383652" y="1137584"/>
                </a:lnTo>
                <a:lnTo>
                  <a:pt x="439911" y="1122470"/>
                </a:lnTo>
                <a:lnTo>
                  <a:pt x="496805" y="1113110"/>
                </a:lnTo>
                <a:lnTo>
                  <a:pt x="555096" y="1110227"/>
                </a:lnTo>
                <a:lnTo>
                  <a:pt x="583797" y="1110951"/>
                </a:lnTo>
                <a:lnTo>
                  <a:pt x="602591" y="1112322"/>
                </a:lnTo>
              </a:path>
              <a:path w="602615" h="3331845">
                <a:moveTo>
                  <a:pt x="602591" y="2218372"/>
                </a:moveTo>
                <a:lnTo>
                  <a:pt x="583797" y="2219743"/>
                </a:lnTo>
                <a:lnTo>
                  <a:pt x="555096" y="2220467"/>
                </a:lnTo>
                <a:lnTo>
                  <a:pt x="555096" y="2219743"/>
                </a:lnTo>
                <a:lnTo>
                  <a:pt x="526268" y="2219020"/>
                </a:lnTo>
                <a:lnTo>
                  <a:pt x="467977" y="2213254"/>
                </a:lnTo>
                <a:lnTo>
                  <a:pt x="411845" y="2201023"/>
                </a:lnTo>
                <a:lnTo>
                  <a:pt x="356348" y="2183026"/>
                </a:lnTo>
                <a:lnTo>
                  <a:pt x="303137" y="2159264"/>
                </a:lnTo>
                <a:lnTo>
                  <a:pt x="252720" y="2130459"/>
                </a:lnTo>
                <a:lnTo>
                  <a:pt x="205859" y="2095901"/>
                </a:lnTo>
                <a:lnTo>
                  <a:pt x="162680" y="2057736"/>
                </a:lnTo>
                <a:lnTo>
                  <a:pt x="123820" y="2014541"/>
                </a:lnTo>
                <a:lnTo>
                  <a:pt x="90039" y="1967016"/>
                </a:lnTo>
                <a:lnTo>
                  <a:pt x="60449" y="1917344"/>
                </a:lnTo>
                <a:lnTo>
                  <a:pt x="36701" y="1864066"/>
                </a:lnTo>
                <a:lnTo>
                  <a:pt x="18668" y="1808628"/>
                </a:lnTo>
                <a:lnTo>
                  <a:pt x="7238" y="1751742"/>
                </a:lnTo>
                <a:lnTo>
                  <a:pt x="761" y="1694146"/>
                </a:lnTo>
                <a:lnTo>
                  <a:pt x="0" y="1665341"/>
                </a:lnTo>
              </a:path>
              <a:path w="602615" h="3331845">
                <a:moveTo>
                  <a:pt x="0" y="2776292"/>
                </a:moveTo>
                <a:lnTo>
                  <a:pt x="2920" y="2717972"/>
                </a:lnTo>
                <a:lnTo>
                  <a:pt x="12191" y="2661099"/>
                </a:lnTo>
                <a:lnTo>
                  <a:pt x="27303" y="2604937"/>
                </a:lnTo>
                <a:lnTo>
                  <a:pt x="48258" y="2550211"/>
                </a:lnTo>
                <a:lnTo>
                  <a:pt x="74165" y="2498380"/>
                </a:lnTo>
                <a:lnTo>
                  <a:pt x="105787" y="2450143"/>
                </a:lnTo>
                <a:lnTo>
                  <a:pt x="142488" y="2404777"/>
                </a:lnTo>
                <a:lnTo>
                  <a:pt x="183508" y="2363742"/>
                </a:lnTo>
                <a:lnTo>
                  <a:pt x="228972" y="2327012"/>
                </a:lnTo>
                <a:lnTo>
                  <a:pt x="277865" y="2295337"/>
                </a:lnTo>
                <a:lnTo>
                  <a:pt x="329044" y="2269415"/>
                </a:lnTo>
                <a:lnTo>
                  <a:pt x="383652" y="2248536"/>
                </a:lnTo>
                <a:lnTo>
                  <a:pt x="439911" y="2233422"/>
                </a:lnTo>
                <a:lnTo>
                  <a:pt x="496805" y="2224062"/>
                </a:lnTo>
                <a:lnTo>
                  <a:pt x="555096" y="2221179"/>
                </a:lnTo>
                <a:lnTo>
                  <a:pt x="583797" y="2221903"/>
                </a:lnTo>
                <a:lnTo>
                  <a:pt x="602591" y="2223274"/>
                </a:lnTo>
              </a:path>
              <a:path w="602615" h="3331845">
                <a:moveTo>
                  <a:pt x="602591" y="3329319"/>
                </a:moveTo>
                <a:lnTo>
                  <a:pt x="583797" y="3330682"/>
                </a:lnTo>
                <a:lnTo>
                  <a:pt x="555096" y="3331406"/>
                </a:lnTo>
                <a:lnTo>
                  <a:pt x="555096" y="3330682"/>
                </a:lnTo>
                <a:lnTo>
                  <a:pt x="526268" y="3329971"/>
                </a:lnTo>
                <a:lnTo>
                  <a:pt x="467977" y="3324205"/>
                </a:lnTo>
                <a:lnTo>
                  <a:pt x="411845" y="3311974"/>
                </a:lnTo>
                <a:lnTo>
                  <a:pt x="356348" y="3293978"/>
                </a:lnTo>
                <a:lnTo>
                  <a:pt x="303137" y="3270215"/>
                </a:lnTo>
                <a:lnTo>
                  <a:pt x="252720" y="3241410"/>
                </a:lnTo>
                <a:lnTo>
                  <a:pt x="205859" y="3206852"/>
                </a:lnTo>
                <a:lnTo>
                  <a:pt x="162680" y="3168687"/>
                </a:lnTo>
                <a:lnTo>
                  <a:pt x="123820" y="3125493"/>
                </a:lnTo>
                <a:lnTo>
                  <a:pt x="90039" y="3077968"/>
                </a:lnTo>
                <a:lnTo>
                  <a:pt x="60449" y="3028296"/>
                </a:lnTo>
                <a:lnTo>
                  <a:pt x="36701" y="2975017"/>
                </a:lnTo>
                <a:lnTo>
                  <a:pt x="18668" y="2919580"/>
                </a:lnTo>
                <a:lnTo>
                  <a:pt x="7238" y="2862694"/>
                </a:lnTo>
                <a:lnTo>
                  <a:pt x="761" y="2805097"/>
                </a:lnTo>
                <a:lnTo>
                  <a:pt x="0" y="2776292"/>
                </a:lnTo>
              </a:path>
            </a:pathLst>
          </a:custGeom>
          <a:ln w="76316">
            <a:solidFill>
              <a:srgbClr val="669CD3"/>
            </a:solidFill>
          </a:ln>
        </p:spPr>
        <p:txBody>
          <a:bodyPr wrap="square" lIns="0" tIns="0" rIns="0" bIns="0" rtlCol="0"/>
          <a:lstStyle/>
          <a:p>
            <a:endParaRPr/>
          </a:p>
        </p:txBody>
      </p:sp>
      <p:pic>
        <p:nvPicPr>
          <p:cNvPr id="7" name="object 7"/>
          <p:cNvPicPr/>
          <p:nvPr/>
        </p:nvPicPr>
        <p:blipFill>
          <a:blip r:embed="rId2" cstate="print"/>
          <a:stretch>
            <a:fillRect/>
          </a:stretch>
        </p:blipFill>
        <p:spPr>
          <a:xfrm>
            <a:off x="6446520" y="3913632"/>
            <a:ext cx="5355336" cy="1953768"/>
          </a:xfrm>
          <a:prstGeom prst="rect">
            <a:avLst/>
          </a:prstGeom>
        </p:spPr>
      </p:pic>
      <p:sp>
        <p:nvSpPr>
          <p:cNvPr id="8" name="object 8"/>
          <p:cNvSpPr/>
          <p:nvPr/>
        </p:nvSpPr>
        <p:spPr>
          <a:xfrm>
            <a:off x="14069441" y="8298721"/>
            <a:ext cx="2035810" cy="1988820"/>
          </a:xfrm>
          <a:custGeom>
            <a:avLst/>
            <a:gdLst/>
            <a:ahLst/>
            <a:cxnLst/>
            <a:rect l="l" t="t" r="r" b="b"/>
            <a:pathLst>
              <a:path w="2035809" h="1988820">
                <a:moveTo>
                  <a:pt x="0" y="640077"/>
                </a:moveTo>
                <a:lnTo>
                  <a:pt x="3683" y="573110"/>
                </a:lnTo>
                <a:lnTo>
                  <a:pt x="13716" y="506867"/>
                </a:lnTo>
                <a:lnTo>
                  <a:pt x="31750" y="442072"/>
                </a:lnTo>
                <a:lnTo>
                  <a:pt x="55499" y="379436"/>
                </a:lnTo>
                <a:lnTo>
                  <a:pt x="85725" y="319670"/>
                </a:lnTo>
                <a:lnTo>
                  <a:pt x="122428" y="263511"/>
                </a:lnTo>
                <a:lnTo>
                  <a:pt x="164211" y="211682"/>
                </a:lnTo>
                <a:lnTo>
                  <a:pt x="211709" y="164159"/>
                </a:lnTo>
                <a:lnTo>
                  <a:pt x="263525" y="122402"/>
                </a:lnTo>
                <a:lnTo>
                  <a:pt x="320421" y="85673"/>
                </a:lnTo>
                <a:lnTo>
                  <a:pt x="379476" y="55435"/>
                </a:lnTo>
                <a:lnTo>
                  <a:pt x="442087" y="31673"/>
                </a:lnTo>
                <a:lnTo>
                  <a:pt x="506857" y="13677"/>
                </a:lnTo>
                <a:lnTo>
                  <a:pt x="573151" y="3594"/>
                </a:lnTo>
                <a:lnTo>
                  <a:pt x="640080" y="0"/>
                </a:lnTo>
                <a:lnTo>
                  <a:pt x="673989" y="723"/>
                </a:lnTo>
                <a:lnTo>
                  <a:pt x="740156" y="7924"/>
                </a:lnTo>
                <a:lnTo>
                  <a:pt x="805688" y="21602"/>
                </a:lnTo>
                <a:lnTo>
                  <a:pt x="869823" y="42481"/>
                </a:lnTo>
                <a:lnTo>
                  <a:pt x="931037" y="69837"/>
                </a:lnTo>
                <a:lnTo>
                  <a:pt x="988568" y="102958"/>
                </a:lnTo>
                <a:lnTo>
                  <a:pt x="1042543" y="142556"/>
                </a:lnTo>
                <a:lnTo>
                  <a:pt x="1092962" y="187197"/>
                </a:lnTo>
                <a:lnTo>
                  <a:pt x="1137666" y="237603"/>
                </a:lnTo>
                <a:lnTo>
                  <a:pt x="1177163" y="291590"/>
                </a:lnTo>
                <a:lnTo>
                  <a:pt x="1210310" y="349197"/>
                </a:lnTo>
                <a:lnTo>
                  <a:pt x="1237742" y="410386"/>
                </a:lnTo>
                <a:lnTo>
                  <a:pt x="1258570" y="474470"/>
                </a:lnTo>
                <a:lnTo>
                  <a:pt x="1272286" y="539989"/>
                </a:lnTo>
                <a:lnTo>
                  <a:pt x="1279398" y="606232"/>
                </a:lnTo>
                <a:lnTo>
                  <a:pt x="1280160" y="640077"/>
                </a:lnTo>
                <a:lnTo>
                  <a:pt x="1280532" y="1988276"/>
                </a:lnTo>
              </a:path>
              <a:path w="2035809" h="1988820">
                <a:moveTo>
                  <a:pt x="0" y="1988276"/>
                </a:moveTo>
                <a:lnTo>
                  <a:pt x="0" y="640077"/>
                </a:lnTo>
              </a:path>
              <a:path w="2035809" h="1988820">
                <a:moveTo>
                  <a:pt x="755269" y="640077"/>
                </a:moveTo>
                <a:lnTo>
                  <a:pt x="758952" y="573110"/>
                </a:lnTo>
                <a:lnTo>
                  <a:pt x="768985" y="506867"/>
                </a:lnTo>
                <a:lnTo>
                  <a:pt x="787019" y="442072"/>
                </a:lnTo>
                <a:lnTo>
                  <a:pt x="810768" y="379436"/>
                </a:lnTo>
                <a:lnTo>
                  <a:pt x="840994" y="319670"/>
                </a:lnTo>
                <a:lnTo>
                  <a:pt x="877697" y="263511"/>
                </a:lnTo>
                <a:lnTo>
                  <a:pt x="919480" y="211682"/>
                </a:lnTo>
                <a:lnTo>
                  <a:pt x="966978" y="164159"/>
                </a:lnTo>
                <a:lnTo>
                  <a:pt x="1018794" y="122402"/>
                </a:lnTo>
                <a:lnTo>
                  <a:pt x="1075690" y="85673"/>
                </a:lnTo>
                <a:lnTo>
                  <a:pt x="1134745" y="55435"/>
                </a:lnTo>
                <a:lnTo>
                  <a:pt x="1197356" y="31673"/>
                </a:lnTo>
                <a:lnTo>
                  <a:pt x="1262126" y="13677"/>
                </a:lnTo>
                <a:lnTo>
                  <a:pt x="1328420" y="3594"/>
                </a:lnTo>
                <a:lnTo>
                  <a:pt x="1395349" y="0"/>
                </a:lnTo>
                <a:lnTo>
                  <a:pt x="1429258" y="723"/>
                </a:lnTo>
                <a:lnTo>
                  <a:pt x="1495425" y="7924"/>
                </a:lnTo>
                <a:lnTo>
                  <a:pt x="1560957" y="21602"/>
                </a:lnTo>
                <a:lnTo>
                  <a:pt x="1625092" y="42481"/>
                </a:lnTo>
                <a:lnTo>
                  <a:pt x="1686306" y="69837"/>
                </a:lnTo>
                <a:lnTo>
                  <a:pt x="1743837" y="102958"/>
                </a:lnTo>
                <a:lnTo>
                  <a:pt x="1797812" y="142556"/>
                </a:lnTo>
                <a:lnTo>
                  <a:pt x="1848231" y="187197"/>
                </a:lnTo>
                <a:lnTo>
                  <a:pt x="1892935" y="237603"/>
                </a:lnTo>
                <a:lnTo>
                  <a:pt x="1932432" y="291590"/>
                </a:lnTo>
                <a:lnTo>
                  <a:pt x="1965579" y="349197"/>
                </a:lnTo>
                <a:lnTo>
                  <a:pt x="1993011" y="410386"/>
                </a:lnTo>
                <a:lnTo>
                  <a:pt x="2013839" y="474470"/>
                </a:lnTo>
                <a:lnTo>
                  <a:pt x="2027555" y="539989"/>
                </a:lnTo>
                <a:lnTo>
                  <a:pt x="2034794" y="606232"/>
                </a:lnTo>
                <a:lnTo>
                  <a:pt x="2035429" y="640077"/>
                </a:lnTo>
                <a:lnTo>
                  <a:pt x="2035801" y="1988276"/>
                </a:lnTo>
              </a:path>
              <a:path w="2035809" h="1988820">
                <a:moveTo>
                  <a:pt x="755269" y="1988276"/>
                </a:moveTo>
                <a:lnTo>
                  <a:pt x="755269" y="640077"/>
                </a:lnTo>
              </a:path>
            </a:pathLst>
          </a:custGeom>
          <a:ln w="18719">
            <a:solidFill>
              <a:srgbClr val="1C365F"/>
            </a:solidFill>
          </a:ln>
        </p:spPr>
        <p:txBody>
          <a:bodyPr wrap="square" lIns="0" tIns="0" rIns="0" bIns="0" rtlCol="0"/>
          <a:lstStyle/>
          <a:p>
            <a:endParaRPr/>
          </a:p>
        </p:txBody>
      </p:sp>
      <p:sp>
        <p:nvSpPr>
          <p:cNvPr id="9" name="object 9"/>
          <p:cNvSpPr/>
          <p:nvPr/>
        </p:nvSpPr>
        <p:spPr>
          <a:xfrm>
            <a:off x="14824857" y="1078565"/>
            <a:ext cx="1281430" cy="772160"/>
          </a:xfrm>
          <a:custGeom>
            <a:avLst/>
            <a:gdLst/>
            <a:ahLst/>
            <a:cxnLst/>
            <a:rect l="l" t="t" r="r" b="b"/>
            <a:pathLst>
              <a:path w="1281430" h="772160">
                <a:moveTo>
                  <a:pt x="0" y="0"/>
                </a:moveTo>
                <a:lnTo>
                  <a:pt x="1280884" y="1435"/>
                </a:lnTo>
              </a:path>
              <a:path w="1281430" h="772160">
                <a:moveTo>
                  <a:pt x="634282" y="0"/>
                </a:moveTo>
                <a:lnTo>
                  <a:pt x="1279360" y="771713"/>
                </a:lnTo>
              </a:path>
              <a:path w="1281430" h="772160">
                <a:moveTo>
                  <a:pt x="647999" y="0"/>
                </a:moveTo>
                <a:lnTo>
                  <a:pt x="0" y="770266"/>
                </a:lnTo>
              </a:path>
              <a:path w="1281430" h="772160">
                <a:moveTo>
                  <a:pt x="642156" y="7911"/>
                </a:moveTo>
                <a:lnTo>
                  <a:pt x="643681" y="771713"/>
                </a:lnTo>
              </a:path>
            </a:pathLst>
          </a:custGeom>
          <a:ln w="76312">
            <a:solidFill>
              <a:srgbClr val="2F5FAA"/>
            </a:solidFill>
          </a:ln>
        </p:spPr>
        <p:txBody>
          <a:bodyPr wrap="square" lIns="0" tIns="0" rIns="0" bIns="0" rtlCol="0"/>
          <a:lstStyle/>
          <a:p>
            <a:endParaRPr/>
          </a:p>
        </p:txBody>
      </p:sp>
      <p:grpSp>
        <p:nvGrpSpPr>
          <p:cNvPr id="10" name="object 10"/>
          <p:cNvGrpSpPr/>
          <p:nvPr/>
        </p:nvGrpSpPr>
        <p:grpSpPr>
          <a:xfrm>
            <a:off x="12294716" y="3650399"/>
            <a:ext cx="1266825" cy="2690495"/>
            <a:chOff x="12294716" y="3650399"/>
            <a:chExt cx="1266825" cy="2690495"/>
          </a:xfrm>
        </p:grpSpPr>
        <p:sp>
          <p:nvSpPr>
            <p:cNvPr id="11" name="object 11"/>
            <p:cNvSpPr/>
            <p:nvPr/>
          </p:nvSpPr>
          <p:spPr>
            <a:xfrm>
              <a:off x="12294716" y="3650399"/>
              <a:ext cx="1266825" cy="2541270"/>
            </a:xfrm>
            <a:custGeom>
              <a:avLst/>
              <a:gdLst/>
              <a:ahLst/>
              <a:cxnLst/>
              <a:rect l="l" t="t" r="r" b="b"/>
              <a:pathLst>
                <a:path w="1266825" h="2541270">
                  <a:moveTo>
                    <a:pt x="0" y="0"/>
                  </a:moveTo>
                  <a:lnTo>
                    <a:pt x="0" y="2540799"/>
                  </a:lnTo>
                  <a:lnTo>
                    <a:pt x="48753" y="2539881"/>
                  </a:lnTo>
                  <a:lnTo>
                    <a:pt x="97043" y="2537147"/>
                  </a:lnTo>
                  <a:lnTo>
                    <a:pt x="144837" y="2532632"/>
                  </a:lnTo>
                  <a:lnTo>
                    <a:pt x="192103" y="2526367"/>
                  </a:lnTo>
                  <a:lnTo>
                    <a:pt x="238806" y="2518387"/>
                  </a:lnTo>
                  <a:lnTo>
                    <a:pt x="284915" y="2508724"/>
                  </a:lnTo>
                  <a:lnTo>
                    <a:pt x="330396" y="2497411"/>
                  </a:lnTo>
                  <a:lnTo>
                    <a:pt x="375217" y="2484481"/>
                  </a:lnTo>
                  <a:lnTo>
                    <a:pt x="419343" y="2469967"/>
                  </a:lnTo>
                  <a:lnTo>
                    <a:pt x="462743" y="2453903"/>
                  </a:lnTo>
                  <a:lnTo>
                    <a:pt x="505383" y="2436321"/>
                  </a:lnTo>
                  <a:lnTo>
                    <a:pt x="547231" y="2417254"/>
                  </a:lnTo>
                  <a:lnTo>
                    <a:pt x="588253" y="2396736"/>
                  </a:lnTo>
                  <a:lnTo>
                    <a:pt x="628416" y="2374799"/>
                  </a:lnTo>
                  <a:lnTo>
                    <a:pt x="667688" y="2351477"/>
                  </a:lnTo>
                  <a:lnTo>
                    <a:pt x="706035" y="2326802"/>
                  </a:lnTo>
                  <a:lnTo>
                    <a:pt x="743424" y="2300807"/>
                  </a:lnTo>
                  <a:lnTo>
                    <a:pt x="779823" y="2273526"/>
                  </a:lnTo>
                  <a:lnTo>
                    <a:pt x="815199" y="2244992"/>
                  </a:lnTo>
                  <a:lnTo>
                    <a:pt x="849518" y="2215237"/>
                  </a:lnTo>
                  <a:lnTo>
                    <a:pt x="882748" y="2184295"/>
                  </a:lnTo>
                  <a:lnTo>
                    <a:pt x="914855" y="2152199"/>
                  </a:lnTo>
                  <a:lnTo>
                    <a:pt x="945807" y="2118981"/>
                  </a:lnTo>
                  <a:lnTo>
                    <a:pt x="975570" y="2084676"/>
                  </a:lnTo>
                  <a:lnTo>
                    <a:pt x="1004112" y="2049315"/>
                  </a:lnTo>
                  <a:lnTo>
                    <a:pt x="1031400" y="2012931"/>
                  </a:lnTo>
                  <a:lnTo>
                    <a:pt x="1057400" y="1975559"/>
                  </a:lnTo>
                  <a:lnTo>
                    <a:pt x="1082080" y="1937231"/>
                  </a:lnTo>
                  <a:lnTo>
                    <a:pt x="1105407" y="1897979"/>
                  </a:lnTo>
                  <a:lnTo>
                    <a:pt x="1127347" y="1857838"/>
                  </a:lnTo>
                  <a:lnTo>
                    <a:pt x="1147869" y="1816839"/>
                  </a:lnTo>
                  <a:lnTo>
                    <a:pt x="1166938" y="1775017"/>
                  </a:lnTo>
                  <a:lnTo>
                    <a:pt x="1184522" y="1732404"/>
                  </a:lnTo>
                  <a:lnTo>
                    <a:pt x="1200588" y="1689032"/>
                  </a:lnTo>
                  <a:lnTo>
                    <a:pt x="1215102" y="1644936"/>
                  </a:lnTo>
                  <a:lnTo>
                    <a:pt x="1228033" y="1600148"/>
                  </a:lnTo>
                  <a:lnTo>
                    <a:pt x="1239346" y="1554702"/>
                  </a:lnTo>
                  <a:lnTo>
                    <a:pt x="1249010" y="1508629"/>
                  </a:lnTo>
                  <a:lnTo>
                    <a:pt x="1256990" y="1461964"/>
                  </a:lnTo>
                  <a:lnTo>
                    <a:pt x="1263255" y="1414739"/>
                  </a:lnTo>
                  <a:lnTo>
                    <a:pt x="1266819" y="1377041"/>
                  </a:lnTo>
                  <a:lnTo>
                    <a:pt x="1266819" y="1163040"/>
                  </a:lnTo>
                  <a:lnTo>
                    <a:pt x="1256990" y="1078128"/>
                  </a:lnTo>
                  <a:lnTo>
                    <a:pt x="1249010" y="1031473"/>
                  </a:lnTo>
                  <a:lnTo>
                    <a:pt x="1239346" y="985412"/>
                  </a:lnTo>
                  <a:lnTo>
                    <a:pt x="1228033" y="939978"/>
                  </a:lnTo>
                  <a:lnTo>
                    <a:pt x="1215102" y="895205"/>
                  </a:lnTo>
                  <a:lnTo>
                    <a:pt x="1200588" y="851125"/>
                  </a:lnTo>
                  <a:lnTo>
                    <a:pt x="1184522" y="807771"/>
                  </a:lnTo>
                  <a:lnTo>
                    <a:pt x="1166938" y="765176"/>
                  </a:lnTo>
                  <a:lnTo>
                    <a:pt x="1147869" y="723373"/>
                  </a:lnTo>
                  <a:lnTo>
                    <a:pt x="1127347" y="682396"/>
                  </a:lnTo>
                  <a:lnTo>
                    <a:pt x="1105407" y="642276"/>
                  </a:lnTo>
                  <a:lnTo>
                    <a:pt x="1082080" y="603047"/>
                  </a:lnTo>
                  <a:lnTo>
                    <a:pt x="1057400" y="564742"/>
                  </a:lnTo>
                  <a:lnTo>
                    <a:pt x="1031400" y="527394"/>
                  </a:lnTo>
                  <a:lnTo>
                    <a:pt x="1004112" y="491035"/>
                  </a:lnTo>
                  <a:lnTo>
                    <a:pt x="975570" y="455699"/>
                  </a:lnTo>
                  <a:lnTo>
                    <a:pt x="945807" y="421418"/>
                  </a:lnTo>
                  <a:lnTo>
                    <a:pt x="914855" y="388225"/>
                  </a:lnTo>
                  <a:lnTo>
                    <a:pt x="882748" y="356154"/>
                  </a:lnTo>
                  <a:lnTo>
                    <a:pt x="849518" y="325237"/>
                  </a:lnTo>
                  <a:lnTo>
                    <a:pt x="815199" y="295508"/>
                  </a:lnTo>
                  <a:lnTo>
                    <a:pt x="779823" y="266998"/>
                  </a:lnTo>
                  <a:lnTo>
                    <a:pt x="743424" y="239742"/>
                  </a:lnTo>
                  <a:lnTo>
                    <a:pt x="706035" y="213771"/>
                  </a:lnTo>
                  <a:lnTo>
                    <a:pt x="667688" y="189119"/>
                  </a:lnTo>
                  <a:lnTo>
                    <a:pt x="628416" y="165820"/>
                  </a:lnTo>
                  <a:lnTo>
                    <a:pt x="588253" y="143904"/>
                  </a:lnTo>
                  <a:lnTo>
                    <a:pt x="547231" y="123407"/>
                  </a:lnTo>
                  <a:lnTo>
                    <a:pt x="505383" y="104360"/>
                  </a:lnTo>
                  <a:lnTo>
                    <a:pt x="462743" y="86797"/>
                  </a:lnTo>
                  <a:lnTo>
                    <a:pt x="419343" y="70750"/>
                  </a:lnTo>
                  <a:lnTo>
                    <a:pt x="375217" y="56252"/>
                  </a:lnTo>
                  <a:lnTo>
                    <a:pt x="330396" y="43337"/>
                  </a:lnTo>
                  <a:lnTo>
                    <a:pt x="284915" y="32037"/>
                  </a:lnTo>
                  <a:lnTo>
                    <a:pt x="238806" y="22385"/>
                  </a:lnTo>
                  <a:lnTo>
                    <a:pt x="192103" y="14414"/>
                  </a:lnTo>
                  <a:lnTo>
                    <a:pt x="144837" y="8157"/>
                  </a:lnTo>
                  <a:lnTo>
                    <a:pt x="97043" y="3647"/>
                  </a:lnTo>
                  <a:lnTo>
                    <a:pt x="48753" y="917"/>
                  </a:lnTo>
                  <a:lnTo>
                    <a:pt x="0" y="0"/>
                  </a:lnTo>
                  <a:close/>
                </a:path>
              </a:pathLst>
            </a:custGeom>
            <a:solidFill>
              <a:srgbClr val="2F5FAA"/>
            </a:solidFill>
          </p:spPr>
          <p:txBody>
            <a:bodyPr wrap="square" lIns="0" tIns="0" rIns="0" bIns="0" rtlCol="0"/>
            <a:lstStyle/>
            <a:p>
              <a:endParaRPr/>
            </a:p>
          </p:txBody>
        </p:sp>
        <p:sp>
          <p:nvSpPr>
            <p:cNvPr id="12" name="object 12"/>
            <p:cNvSpPr/>
            <p:nvPr/>
          </p:nvSpPr>
          <p:spPr>
            <a:xfrm>
              <a:off x="12792202" y="5068798"/>
              <a:ext cx="276860" cy="1271905"/>
            </a:xfrm>
            <a:custGeom>
              <a:avLst/>
              <a:gdLst/>
              <a:ahLst/>
              <a:cxnLst/>
              <a:rect l="l" t="t" r="r" b="b"/>
              <a:pathLst>
                <a:path w="276859" h="1271904">
                  <a:moveTo>
                    <a:pt x="276352" y="1133957"/>
                  </a:moveTo>
                  <a:lnTo>
                    <a:pt x="139700" y="994283"/>
                  </a:lnTo>
                  <a:lnTo>
                    <a:pt x="0" y="1131074"/>
                  </a:lnTo>
                  <a:lnTo>
                    <a:pt x="68453" y="1200912"/>
                  </a:lnTo>
                  <a:lnTo>
                    <a:pt x="136766" y="1271473"/>
                  </a:lnTo>
                  <a:lnTo>
                    <a:pt x="276352" y="1133957"/>
                  </a:lnTo>
                  <a:close/>
                </a:path>
                <a:path w="276859" h="1271904">
                  <a:moveTo>
                    <a:pt x="276352" y="637171"/>
                  </a:moveTo>
                  <a:lnTo>
                    <a:pt x="139700" y="497497"/>
                  </a:lnTo>
                  <a:lnTo>
                    <a:pt x="0" y="634301"/>
                  </a:lnTo>
                  <a:lnTo>
                    <a:pt x="68453" y="704138"/>
                  </a:lnTo>
                  <a:lnTo>
                    <a:pt x="136766" y="774687"/>
                  </a:lnTo>
                  <a:lnTo>
                    <a:pt x="276352" y="637171"/>
                  </a:lnTo>
                  <a:close/>
                </a:path>
                <a:path w="276859" h="1271904">
                  <a:moveTo>
                    <a:pt x="276352" y="139674"/>
                  </a:moveTo>
                  <a:lnTo>
                    <a:pt x="139700" y="0"/>
                  </a:lnTo>
                  <a:lnTo>
                    <a:pt x="0" y="136791"/>
                  </a:lnTo>
                  <a:lnTo>
                    <a:pt x="68453" y="206641"/>
                  </a:lnTo>
                  <a:lnTo>
                    <a:pt x="136766" y="277190"/>
                  </a:lnTo>
                  <a:lnTo>
                    <a:pt x="276352" y="139674"/>
                  </a:lnTo>
                  <a:close/>
                </a:path>
              </a:pathLst>
            </a:custGeom>
            <a:solidFill>
              <a:srgbClr val="99D5F0"/>
            </a:solidFill>
          </p:spPr>
          <p:txBody>
            <a:bodyPr wrap="square" lIns="0" tIns="0" rIns="0" bIns="0" rtlCol="0"/>
            <a:lstStyle/>
            <a:p>
              <a:endParaRPr/>
            </a:p>
          </p:txBody>
        </p:sp>
      </p:grpSp>
      <p:sp>
        <p:nvSpPr>
          <p:cNvPr id="13" name="object 13"/>
          <p:cNvSpPr/>
          <p:nvPr/>
        </p:nvSpPr>
        <p:spPr>
          <a:xfrm>
            <a:off x="12792202" y="6560578"/>
            <a:ext cx="276860" cy="277495"/>
          </a:xfrm>
          <a:custGeom>
            <a:avLst/>
            <a:gdLst/>
            <a:ahLst/>
            <a:cxnLst/>
            <a:rect l="l" t="t" r="r" b="b"/>
            <a:pathLst>
              <a:path w="276859" h="277495">
                <a:moveTo>
                  <a:pt x="139700" y="0"/>
                </a:moveTo>
                <a:lnTo>
                  <a:pt x="0" y="136804"/>
                </a:lnTo>
                <a:lnTo>
                  <a:pt x="68453" y="206629"/>
                </a:lnTo>
                <a:lnTo>
                  <a:pt x="136779" y="277190"/>
                </a:lnTo>
                <a:lnTo>
                  <a:pt x="276352" y="139674"/>
                </a:lnTo>
                <a:lnTo>
                  <a:pt x="139700" y="0"/>
                </a:lnTo>
                <a:close/>
              </a:path>
            </a:pathLst>
          </a:custGeom>
          <a:solidFill>
            <a:srgbClr val="99D5F0"/>
          </a:solidFill>
        </p:spPr>
        <p:txBody>
          <a:bodyPr wrap="square" lIns="0" tIns="0" rIns="0" bIns="0" rtlCol="0"/>
          <a:lstStyle/>
          <a:p>
            <a:endParaRPr/>
          </a:p>
        </p:txBody>
      </p:sp>
    </p:spTree>
  </p:cSld>
  <p:clrMapOvr>
    <a:masterClrMapping/>
  </p:clrMapOvr>
  <p:transition spd="slow">
    <p:comb/>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485802" y="0"/>
            <a:ext cx="2539365" cy="1264285"/>
          </a:xfrm>
          <a:custGeom>
            <a:avLst/>
            <a:gdLst/>
            <a:ahLst/>
            <a:cxnLst/>
            <a:rect l="l" t="t" r="r" b="b"/>
            <a:pathLst>
              <a:path w="2539365" h="1264285">
                <a:moveTo>
                  <a:pt x="0" y="0"/>
                </a:moveTo>
                <a:lnTo>
                  <a:pt x="1321" y="60439"/>
                </a:lnTo>
                <a:lnTo>
                  <a:pt x="7074" y="126669"/>
                </a:lnTo>
                <a:lnTo>
                  <a:pt x="15723" y="192913"/>
                </a:lnTo>
                <a:lnTo>
                  <a:pt x="27953" y="258432"/>
                </a:lnTo>
                <a:lnTo>
                  <a:pt x="43078" y="322516"/>
                </a:lnTo>
                <a:lnTo>
                  <a:pt x="61798" y="386588"/>
                </a:lnTo>
                <a:lnTo>
                  <a:pt x="84112" y="449224"/>
                </a:lnTo>
                <a:lnTo>
                  <a:pt x="109321" y="510425"/>
                </a:lnTo>
                <a:lnTo>
                  <a:pt x="138112" y="570903"/>
                </a:lnTo>
                <a:lnTo>
                  <a:pt x="169786" y="629221"/>
                </a:lnTo>
                <a:lnTo>
                  <a:pt x="204356" y="685380"/>
                </a:lnTo>
                <a:lnTo>
                  <a:pt x="242506" y="740816"/>
                </a:lnTo>
                <a:lnTo>
                  <a:pt x="282829" y="793381"/>
                </a:lnTo>
                <a:lnTo>
                  <a:pt x="326034" y="843775"/>
                </a:lnTo>
                <a:lnTo>
                  <a:pt x="371386" y="892009"/>
                </a:lnTo>
                <a:lnTo>
                  <a:pt x="419621" y="938085"/>
                </a:lnTo>
                <a:lnTo>
                  <a:pt x="470027" y="981290"/>
                </a:lnTo>
                <a:lnTo>
                  <a:pt x="523303" y="1021613"/>
                </a:lnTo>
                <a:lnTo>
                  <a:pt x="578015" y="1059053"/>
                </a:lnTo>
                <a:lnTo>
                  <a:pt x="634174" y="1093609"/>
                </a:lnTo>
                <a:lnTo>
                  <a:pt x="693217" y="1125283"/>
                </a:lnTo>
                <a:lnTo>
                  <a:pt x="752970" y="1154087"/>
                </a:lnTo>
                <a:lnTo>
                  <a:pt x="814171" y="1180007"/>
                </a:lnTo>
                <a:lnTo>
                  <a:pt x="876808" y="1201610"/>
                </a:lnTo>
                <a:lnTo>
                  <a:pt x="940892" y="1221041"/>
                </a:lnTo>
                <a:lnTo>
                  <a:pt x="1004964" y="1236167"/>
                </a:lnTo>
                <a:lnTo>
                  <a:pt x="1070483" y="1248397"/>
                </a:lnTo>
                <a:lnTo>
                  <a:pt x="1136726" y="1257046"/>
                </a:lnTo>
                <a:lnTo>
                  <a:pt x="1202957" y="1262799"/>
                </a:lnTo>
                <a:lnTo>
                  <a:pt x="1269200" y="1264246"/>
                </a:lnTo>
                <a:lnTo>
                  <a:pt x="1269200" y="1263523"/>
                </a:lnTo>
                <a:lnTo>
                  <a:pt x="1335430" y="1262075"/>
                </a:lnTo>
                <a:lnTo>
                  <a:pt x="1401673" y="1256322"/>
                </a:lnTo>
                <a:lnTo>
                  <a:pt x="1467917" y="1247686"/>
                </a:lnTo>
                <a:lnTo>
                  <a:pt x="1533436" y="1235443"/>
                </a:lnTo>
                <a:lnTo>
                  <a:pt x="1597507" y="1220330"/>
                </a:lnTo>
                <a:lnTo>
                  <a:pt x="1661592" y="1201610"/>
                </a:lnTo>
                <a:lnTo>
                  <a:pt x="1724228" y="1179283"/>
                </a:lnTo>
                <a:lnTo>
                  <a:pt x="1785429" y="1154087"/>
                </a:lnTo>
                <a:lnTo>
                  <a:pt x="1845907" y="1125283"/>
                </a:lnTo>
                <a:lnTo>
                  <a:pt x="1904212" y="1093609"/>
                </a:lnTo>
                <a:lnTo>
                  <a:pt x="1960372" y="1059053"/>
                </a:lnTo>
                <a:lnTo>
                  <a:pt x="2015820" y="1020889"/>
                </a:lnTo>
                <a:lnTo>
                  <a:pt x="2068373" y="980567"/>
                </a:lnTo>
                <a:lnTo>
                  <a:pt x="2118779" y="937374"/>
                </a:lnTo>
                <a:lnTo>
                  <a:pt x="2167013" y="892009"/>
                </a:lnTo>
                <a:lnTo>
                  <a:pt x="2213089" y="843775"/>
                </a:lnTo>
                <a:lnTo>
                  <a:pt x="2256294" y="793381"/>
                </a:lnTo>
                <a:lnTo>
                  <a:pt x="2296604" y="740105"/>
                </a:lnTo>
                <a:lnTo>
                  <a:pt x="2334044" y="685380"/>
                </a:lnTo>
                <a:lnTo>
                  <a:pt x="2368601" y="629221"/>
                </a:lnTo>
                <a:lnTo>
                  <a:pt x="2400287" y="570179"/>
                </a:lnTo>
                <a:lnTo>
                  <a:pt x="2429091" y="510425"/>
                </a:lnTo>
                <a:lnTo>
                  <a:pt x="2454999" y="449224"/>
                </a:lnTo>
                <a:lnTo>
                  <a:pt x="2476601" y="386588"/>
                </a:lnTo>
                <a:lnTo>
                  <a:pt x="2496045" y="322516"/>
                </a:lnTo>
                <a:lnTo>
                  <a:pt x="2511158" y="258432"/>
                </a:lnTo>
                <a:lnTo>
                  <a:pt x="2523401" y="192913"/>
                </a:lnTo>
                <a:lnTo>
                  <a:pt x="2532037" y="126669"/>
                </a:lnTo>
                <a:lnTo>
                  <a:pt x="2537803" y="60439"/>
                </a:lnTo>
                <a:lnTo>
                  <a:pt x="2539112" y="0"/>
                </a:lnTo>
              </a:path>
              <a:path w="2539365" h="1264285">
                <a:moveTo>
                  <a:pt x="629983" y="0"/>
                </a:moveTo>
                <a:lnTo>
                  <a:pt x="633463" y="61163"/>
                </a:lnTo>
                <a:lnTo>
                  <a:pt x="643534" y="127393"/>
                </a:lnTo>
                <a:lnTo>
                  <a:pt x="660819" y="192189"/>
                </a:lnTo>
                <a:lnTo>
                  <a:pt x="685292" y="254114"/>
                </a:lnTo>
                <a:lnTo>
                  <a:pt x="715543" y="313867"/>
                </a:lnTo>
                <a:lnTo>
                  <a:pt x="752259" y="370027"/>
                </a:lnTo>
                <a:lnTo>
                  <a:pt x="794017" y="422592"/>
                </a:lnTo>
                <a:lnTo>
                  <a:pt x="841527" y="469392"/>
                </a:lnTo>
                <a:lnTo>
                  <a:pt x="893369" y="511873"/>
                </a:lnTo>
                <a:lnTo>
                  <a:pt x="949528" y="548589"/>
                </a:lnTo>
                <a:lnTo>
                  <a:pt x="1009282" y="578827"/>
                </a:lnTo>
                <a:lnTo>
                  <a:pt x="1071931" y="602576"/>
                </a:lnTo>
                <a:lnTo>
                  <a:pt x="1136002" y="619861"/>
                </a:lnTo>
                <a:lnTo>
                  <a:pt x="1202245" y="630656"/>
                </a:lnTo>
                <a:lnTo>
                  <a:pt x="1269200" y="634263"/>
                </a:lnTo>
                <a:lnTo>
                  <a:pt x="1269200" y="633539"/>
                </a:lnTo>
                <a:lnTo>
                  <a:pt x="1302321" y="632815"/>
                </a:lnTo>
                <a:lnTo>
                  <a:pt x="1369276" y="625627"/>
                </a:lnTo>
                <a:lnTo>
                  <a:pt x="1434795" y="611949"/>
                </a:lnTo>
                <a:lnTo>
                  <a:pt x="1498155" y="591058"/>
                </a:lnTo>
                <a:lnTo>
                  <a:pt x="1559344" y="563702"/>
                </a:lnTo>
                <a:lnTo>
                  <a:pt x="1617675" y="530580"/>
                </a:lnTo>
                <a:lnTo>
                  <a:pt x="1671663" y="490982"/>
                </a:lnTo>
                <a:lnTo>
                  <a:pt x="1721345" y="446354"/>
                </a:lnTo>
                <a:lnTo>
                  <a:pt x="1766709" y="396671"/>
                </a:lnTo>
                <a:lnTo>
                  <a:pt x="1805584" y="342671"/>
                </a:lnTo>
                <a:lnTo>
                  <a:pt x="1839417" y="284353"/>
                </a:lnTo>
                <a:lnTo>
                  <a:pt x="1866785" y="223151"/>
                </a:lnTo>
                <a:lnTo>
                  <a:pt x="1886940" y="159791"/>
                </a:lnTo>
                <a:lnTo>
                  <a:pt x="1901342" y="94284"/>
                </a:lnTo>
                <a:lnTo>
                  <a:pt x="1908543" y="27317"/>
                </a:lnTo>
                <a:lnTo>
                  <a:pt x="1909130" y="0"/>
                </a:lnTo>
              </a:path>
            </a:pathLst>
          </a:custGeom>
          <a:ln w="18719">
            <a:solidFill>
              <a:srgbClr val="1C365F"/>
            </a:solidFill>
          </a:ln>
        </p:spPr>
        <p:txBody>
          <a:bodyPr wrap="square" lIns="0" tIns="0" rIns="0" bIns="0" rtlCol="0"/>
          <a:lstStyle/>
          <a:p>
            <a:endParaRPr/>
          </a:p>
        </p:txBody>
      </p:sp>
      <p:sp>
        <p:nvSpPr>
          <p:cNvPr id="6" name="object 6"/>
          <p:cNvSpPr/>
          <p:nvPr/>
        </p:nvSpPr>
        <p:spPr>
          <a:xfrm>
            <a:off x="2316296" y="9515047"/>
            <a:ext cx="1282065" cy="772160"/>
          </a:xfrm>
          <a:custGeom>
            <a:avLst/>
            <a:gdLst/>
            <a:ahLst/>
            <a:cxnLst/>
            <a:rect l="l" t="t" r="r" b="b"/>
            <a:pathLst>
              <a:path w="1282065" h="772159">
                <a:moveTo>
                  <a:pt x="718" y="0"/>
                </a:moveTo>
                <a:lnTo>
                  <a:pt x="1281596" y="1447"/>
                </a:lnTo>
              </a:path>
              <a:path w="1282065" h="772159">
                <a:moveTo>
                  <a:pt x="634316" y="0"/>
                </a:moveTo>
                <a:lnTo>
                  <a:pt x="1279436" y="771719"/>
                </a:lnTo>
              </a:path>
              <a:path w="1282065" h="772159">
                <a:moveTo>
                  <a:pt x="647994" y="0"/>
                </a:moveTo>
                <a:lnTo>
                  <a:pt x="0" y="770280"/>
                </a:lnTo>
              </a:path>
              <a:path w="1282065" h="772159">
                <a:moveTo>
                  <a:pt x="642954" y="7924"/>
                </a:moveTo>
                <a:lnTo>
                  <a:pt x="644397" y="771719"/>
                </a:lnTo>
              </a:path>
            </a:pathLst>
          </a:custGeom>
          <a:ln w="76313">
            <a:solidFill>
              <a:srgbClr val="99D5F0"/>
            </a:solidFill>
          </a:ln>
        </p:spPr>
        <p:txBody>
          <a:bodyPr wrap="square" lIns="0" tIns="0" rIns="0" bIns="0" rtlCol="0"/>
          <a:lstStyle/>
          <a:p>
            <a:endParaRPr/>
          </a:p>
        </p:txBody>
      </p:sp>
      <p:sp>
        <p:nvSpPr>
          <p:cNvPr id="7" name="object 7"/>
          <p:cNvSpPr/>
          <p:nvPr/>
        </p:nvSpPr>
        <p:spPr>
          <a:xfrm>
            <a:off x="17642133" y="6093355"/>
            <a:ext cx="646430" cy="3332479"/>
          </a:xfrm>
          <a:custGeom>
            <a:avLst/>
            <a:gdLst/>
            <a:ahLst/>
            <a:cxnLst/>
            <a:rect l="l" t="t" r="r" b="b"/>
            <a:pathLst>
              <a:path w="646430" h="3332479">
                <a:moveTo>
                  <a:pt x="645843" y="7234"/>
                </a:moveTo>
                <a:lnTo>
                  <a:pt x="642213" y="6489"/>
                </a:lnTo>
                <a:lnTo>
                  <a:pt x="613385" y="2883"/>
                </a:lnTo>
                <a:lnTo>
                  <a:pt x="583922" y="723"/>
                </a:lnTo>
                <a:lnTo>
                  <a:pt x="555094" y="0"/>
                </a:lnTo>
                <a:lnTo>
                  <a:pt x="526266" y="723"/>
                </a:lnTo>
                <a:lnTo>
                  <a:pt x="467976" y="6489"/>
                </a:lnTo>
                <a:lnTo>
                  <a:pt x="411082" y="18733"/>
                </a:lnTo>
                <a:lnTo>
                  <a:pt x="356347" y="36729"/>
                </a:lnTo>
                <a:lnTo>
                  <a:pt x="303136" y="60479"/>
                </a:lnTo>
                <a:lnTo>
                  <a:pt x="252719" y="89284"/>
                </a:lnTo>
                <a:lnTo>
                  <a:pt x="205985" y="123842"/>
                </a:lnTo>
                <a:lnTo>
                  <a:pt x="162680" y="162718"/>
                </a:lnTo>
                <a:lnTo>
                  <a:pt x="123820" y="205926"/>
                </a:lnTo>
                <a:lnTo>
                  <a:pt x="89277" y="252727"/>
                </a:lnTo>
                <a:lnTo>
                  <a:pt x="60449" y="303123"/>
                </a:lnTo>
                <a:lnTo>
                  <a:pt x="36701" y="356401"/>
                </a:lnTo>
                <a:lnTo>
                  <a:pt x="18795" y="411128"/>
                </a:lnTo>
                <a:lnTo>
                  <a:pt x="6476" y="468001"/>
                </a:lnTo>
                <a:lnTo>
                  <a:pt x="761" y="526321"/>
                </a:lnTo>
                <a:lnTo>
                  <a:pt x="0" y="555126"/>
                </a:lnTo>
                <a:lnTo>
                  <a:pt x="761" y="555126"/>
                </a:lnTo>
                <a:lnTo>
                  <a:pt x="1523" y="583918"/>
                </a:lnTo>
                <a:lnTo>
                  <a:pt x="7238" y="642239"/>
                </a:lnTo>
                <a:lnTo>
                  <a:pt x="19430" y="698400"/>
                </a:lnTo>
                <a:lnTo>
                  <a:pt x="37463" y="753838"/>
                </a:lnTo>
                <a:lnTo>
                  <a:pt x="61211" y="807117"/>
                </a:lnTo>
                <a:lnTo>
                  <a:pt x="90039" y="857525"/>
                </a:lnTo>
                <a:lnTo>
                  <a:pt x="124582" y="904314"/>
                </a:lnTo>
                <a:lnTo>
                  <a:pt x="162680" y="947521"/>
                </a:lnTo>
                <a:lnTo>
                  <a:pt x="205985" y="986397"/>
                </a:lnTo>
                <a:lnTo>
                  <a:pt x="253481" y="1020244"/>
                </a:lnTo>
                <a:lnTo>
                  <a:pt x="303136" y="1049760"/>
                </a:lnTo>
                <a:lnTo>
                  <a:pt x="356347" y="1073523"/>
                </a:lnTo>
                <a:lnTo>
                  <a:pt x="411844" y="1091519"/>
                </a:lnTo>
                <a:lnTo>
                  <a:pt x="468738" y="1103039"/>
                </a:lnTo>
                <a:lnTo>
                  <a:pt x="526266" y="1109516"/>
                </a:lnTo>
                <a:lnTo>
                  <a:pt x="555094" y="1110240"/>
                </a:lnTo>
                <a:lnTo>
                  <a:pt x="555094" y="1109516"/>
                </a:lnTo>
                <a:lnTo>
                  <a:pt x="583922" y="1108805"/>
                </a:lnTo>
                <a:lnTo>
                  <a:pt x="613385" y="1106646"/>
                </a:lnTo>
                <a:lnTo>
                  <a:pt x="642213" y="1103039"/>
                </a:lnTo>
                <a:lnTo>
                  <a:pt x="645843" y="1102295"/>
                </a:lnTo>
              </a:path>
              <a:path w="646430" h="3332479">
                <a:moveTo>
                  <a:pt x="645843" y="1118185"/>
                </a:moveTo>
                <a:lnTo>
                  <a:pt x="642213" y="1117441"/>
                </a:lnTo>
                <a:lnTo>
                  <a:pt x="613385" y="1113834"/>
                </a:lnTo>
                <a:lnTo>
                  <a:pt x="583922" y="1111675"/>
                </a:lnTo>
                <a:lnTo>
                  <a:pt x="555094" y="1110964"/>
                </a:lnTo>
                <a:lnTo>
                  <a:pt x="526266" y="1111675"/>
                </a:lnTo>
                <a:lnTo>
                  <a:pt x="467976" y="1117441"/>
                </a:lnTo>
                <a:lnTo>
                  <a:pt x="411082" y="1129684"/>
                </a:lnTo>
                <a:lnTo>
                  <a:pt x="356347" y="1147681"/>
                </a:lnTo>
                <a:lnTo>
                  <a:pt x="303136" y="1171444"/>
                </a:lnTo>
                <a:lnTo>
                  <a:pt x="252719" y="1200236"/>
                </a:lnTo>
                <a:lnTo>
                  <a:pt x="205985" y="1234794"/>
                </a:lnTo>
                <a:lnTo>
                  <a:pt x="162680" y="1273683"/>
                </a:lnTo>
                <a:lnTo>
                  <a:pt x="123820" y="1316877"/>
                </a:lnTo>
                <a:lnTo>
                  <a:pt x="89277" y="1363678"/>
                </a:lnTo>
                <a:lnTo>
                  <a:pt x="60449" y="1414074"/>
                </a:lnTo>
                <a:lnTo>
                  <a:pt x="36701" y="1467353"/>
                </a:lnTo>
                <a:lnTo>
                  <a:pt x="18795" y="1522079"/>
                </a:lnTo>
                <a:lnTo>
                  <a:pt x="6476" y="1578952"/>
                </a:lnTo>
                <a:lnTo>
                  <a:pt x="761" y="1637273"/>
                </a:lnTo>
                <a:lnTo>
                  <a:pt x="0" y="1666078"/>
                </a:lnTo>
                <a:lnTo>
                  <a:pt x="761" y="1666078"/>
                </a:lnTo>
                <a:lnTo>
                  <a:pt x="1523" y="1694882"/>
                </a:lnTo>
                <a:lnTo>
                  <a:pt x="7238" y="1753190"/>
                </a:lnTo>
                <a:lnTo>
                  <a:pt x="19430" y="1809352"/>
                </a:lnTo>
                <a:lnTo>
                  <a:pt x="37463" y="1864790"/>
                </a:lnTo>
                <a:lnTo>
                  <a:pt x="61211" y="1918081"/>
                </a:lnTo>
                <a:lnTo>
                  <a:pt x="90039" y="1968477"/>
                </a:lnTo>
                <a:lnTo>
                  <a:pt x="124582" y="2015278"/>
                </a:lnTo>
                <a:lnTo>
                  <a:pt x="162680" y="2058472"/>
                </a:lnTo>
                <a:lnTo>
                  <a:pt x="205985" y="2097349"/>
                </a:lnTo>
                <a:lnTo>
                  <a:pt x="253481" y="2131196"/>
                </a:lnTo>
                <a:lnTo>
                  <a:pt x="303136" y="2160712"/>
                </a:lnTo>
                <a:lnTo>
                  <a:pt x="356347" y="2184474"/>
                </a:lnTo>
                <a:lnTo>
                  <a:pt x="411844" y="2202471"/>
                </a:lnTo>
                <a:lnTo>
                  <a:pt x="468738" y="2213990"/>
                </a:lnTo>
                <a:lnTo>
                  <a:pt x="526266" y="2220480"/>
                </a:lnTo>
                <a:lnTo>
                  <a:pt x="555094" y="2221191"/>
                </a:lnTo>
                <a:lnTo>
                  <a:pt x="555094" y="2220480"/>
                </a:lnTo>
                <a:lnTo>
                  <a:pt x="583922" y="2219756"/>
                </a:lnTo>
                <a:lnTo>
                  <a:pt x="613385" y="2217597"/>
                </a:lnTo>
                <a:lnTo>
                  <a:pt x="642213" y="2213990"/>
                </a:lnTo>
                <a:lnTo>
                  <a:pt x="645843" y="2213246"/>
                </a:lnTo>
              </a:path>
              <a:path w="646430" h="3332479">
                <a:moveTo>
                  <a:pt x="645843" y="2229137"/>
                </a:moveTo>
                <a:lnTo>
                  <a:pt x="642213" y="2228393"/>
                </a:lnTo>
                <a:lnTo>
                  <a:pt x="613385" y="2224786"/>
                </a:lnTo>
                <a:lnTo>
                  <a:pt x="583922" y="2222626"/>
                </a:lnTo>
                <a:lnTo>
                  <a:pt x="555094" y="2221915"/>
                </a:lnTo>
                <a:lnTo>
                  <a:pt x="526266" y="2222626"/>
                </a:lnTo>
                <a:lnTo>
                  <a:pt x="467976" y="2228393"/>
                </a:lnTo>
                <a:lnTo>
                  <a:pt x="411082" y="2240636"/>
                </a:lnTo>
                <a:lnTo>
                  <a:pt x="356347" y="2258632"/>
                </a:lnTo>
                <a:lnTo>
                  <a:pt x="303136" y="2282395"/>
                </a:lnTo>
                <a:lnTo>
                  <a:pt x="252719" y="2311187"/>
                </a:lnTo>
                <a:lnTo>
                  <a:pt x="205985" y="2345758"/>
                </a:lnTo>
                <a:lnTo>
                  <a:pt x="162680" y="2384634"/>
                </a:lnTo>
                <a:lnTo>
                  <a:pt x="123820" y="2427829"/>
                </a:lnTo>
                <a:lnTo>
                  <a:pt x="89277" y="2474630"/>
                </a:lnTo>
                <a:lnTo>
                  <a:pt x="60449" y="2525026"/>
                </a:lnTo>
                <a:lnTo>
                  <a:pt x="36701" y="2578317"/>
                </a:lnTo>
                <a:lnTo>
                  <a:pt x="18795" y="2633031"/>
                </a:lnTo>
                <a:lnTo>
                  <a:pt x="6476" y="2689904"/>
                </a:lnTo>
                <a:lnTo>
                  <a:pt x="761" y="2748224"/>
                </a:lnTo>
                <a:lnTo>
                  <a:pt x="0" y="2777029"/>
                </a:lnTo>
                <a:lnTo>
                  <a:pt x="761" y="2777029"/>
                </a:lnTo>
                <a:lnTo>
                  <a:pt x="1523" y="2805834"/>
                </a:lnTo>
                <a:lnTo>
                  <a:pt x="7238" y="2864155"/>
                </a:lnTo>
                <a:lnTo>
                  <a:pt x="19430" y="2920303"/>
                </a:lnTo>
                <a:lnTo>
                  <a:pt x="37463" y="2975748"/>
                </a:lnTo>
                <a:lnTo>
                  <a:pt x="61211" y="3029027"/>
                </a:lnTo>
                <a:lnTo>
                  <a:pt x="90039" y="3079426"/>
                </a:lnTo>
                <a:lnTo>
                  <a:pt x="124582" y="3126227"/>
                </a:lnTo>
                <a:lnTo>
                  <a:pt x="162680" y="3169428"/>
                </a:lnTo>
                <a:lnTo>
                  <a:pt x="205985" y="3208307"/>
                </a:lnTo>
                <a:lnTo>
                  <a:pt x="253481" y="3242145"/>
                </a:lnTo>
                <a:lnTo>
                  <a:pt x="303136" y="3271667"/>
                </a:lnTo>
                <a:lnTo>
                  <a:pt x="356347" y="3295426"/>
                </a:lnTo>
                <a:lnTo>
                  <a:pt x="411844" y="3313429"/>
                </a:lnTo>
                <a:lnTo>
                  <a:pt x="468738" y="3324948"/>
                </a:lnTo>
                <a:lnTo>
                  <a:pt x="526266" y="3331427"/>
                </a:lnTo>
                <a:lnTo>
                  <a:pt x="555094" y="3332145"/>
                </a:lnTo>
                <a:lnTo>
                  <a:pt x="555094" y="3331427"/>
                </a:lnTo>
                <a:lnTo>
                  <a:pt x="583922" y="3330708"/>
                </a:lnTo>
                <a:lnTo>
                  <a:pt x="613385" y="3328545"/>
                </a:lnTo>
                <a:lnTo>
                  <a:pt x="642213" y="3324948"/>
                </a:lnTo>
                <a:lnTo>
                  <a:pt x="645843" y="3324203"/>
                </a:lnTo>
              </a:path>
            </a:pathLst>
          </a:custGeom>
          <a:ln w="76316">
            <a:solidFill>
              <a:srgbClr val="99D5F0"/>
            </a:solidFill>
          </a:ln>
        </p:spPr>
        <p:txBody>
          <a:bodyPr wrap="square" lIns="0" tIns="0" rIns="0" bIns="0" rtlCol="0"/>
          <a:lstStyle/>
          <a:p>
            <a:endParaRPr/>
          </a:p>
        </p:txBody>
      </p:sp>
      <p:sp>
        <p:nvSpPr>
          <p:cNvPr id="8" name="object 8"/>
          <p:cNvSpPr/>
          <p:nvPr/>
        </p:nvSpPr>
        <p:spPr>
          <a:xfrm>
            <a:off x="0" y="8908384"/>
            <a:ext cx="1211580" cy="1379220"/>
          </a:xfrm>
          <a:custGeom>
            <a:avLst/>
            <a:gdLst/>
            <a:ahLst/>
            <a:cxnLst/>
            <a:rect l="l" t="t" r="r" b="b"/>
            <a:pathLst>
              <a:path w="1211580" h="1379220">
                <a:moveTo>
                  <a:pt x="0" y="0"/>
                </a:moveTo>
                <a:lnTo>
                  <a:pt x="0" y="1378613"/>
                </a:lnTo>
                <a:lnTo>
                  <a:pt x="1205805" y="1378613"/>
                </a:lnTo>
                <a:lnTo>
                  <a:pt x="1209596" y="1335031"/>
                </a:lnTo>
                <a:lnTo>
                  <a:pt x="1211033" y="1268788"/>
                </a:lnTo>
                <a:lnTo>
                  <a:pt x="1209596" y="1202550"/>
                </a:lnTo>
                <a:lnTo>
                  <a:pt x="1203835" y="1136310"/>
                </a:lnTo>
                <a:lnTo>
                  <a:pt x="1195194" y="1070067"/>
                </a:lnTo>
                <a:lnTo>
                  <a:pt x="1182955" y="1004548"/>
                </a:lnTo>
                <a:lnTo>
                  <a:pt x="1167834" y="939748"/>
                </a:lnTo>
                <a:lnTo>
                  <a:pt x="1149116" y="876387"/>
                </a:lnTo>
                <a:lnTo>
                  <a:pt x="1126792" y="813751"/>
                </a:lnTo>
                <a:lnTo>
                  <a:pt x="1100876" y="752552"/>
                </a:lnTo>
                <a:lnTo>
                  <a:pt x="1072793" y="692068"/>
                </a:lnTo>
                <a:lnTo>
                  <a:pt x="1041116" y="633748"/>
                </a:lnTo>
                <a:lnTo>
                  <a:pt x="1005834" y="576870"/>
                </a:lnTo>
                <a:lnTo>
                  <a:pt x="968395" y="522152"/>
                </a:lnTo>
                <a:lnTo>
                  <a:pt x="928077" y="469591"/>
                </a:lnTo>
                <a:lnTo>
                  <a:pt x="884877" y="419192"/>
                </a:lnTo>
                <a:lnTo>
                  <a:pt x="838795" y="370952"/>
                </a:lnTo>
                <a:lnTo>
                  <a:pt x="790554" y="324870"/>
                </a:lnTo>
                <a:lnTo>
                  <a:pt x="740157" y="281670"/>
                </a:lnTo>
                <a:lnTo>
                  <a:pt x="687595" y="241353"/>
                </a:lnTo>
                <a:lnTo>
                  <a:pt x="632876" y="203912"/>
                </a:lnTo>
                <a:lnTo>
                  <a:pt x="575994" y="168630"/>
                </a:lnTo>
                <a:lnTo>
                  <a:pt x="517673" y="136950"/>
                </a:lnTo>
                <a:lnTo>
                  <a:pt x="457194" y="108869"/>
                </a:lnTo>
                <a:lnTo>
                  <a:pt x="395997" y="82948"/>
                </a:lnTo>
                <a:lnTo>
                  <a:pt x="333354" y="60634"/>
                </a:lnTo>
                <a:lnTo>
                  <a:pt x="269994" y="41914"/>
                </a:lnTo>
                <a:lnTo>
                  <a:pt x="205193" y="26789"/>
                </a:lnTo>
                <a:lnTo>
                  <a:pt x="139674" y="14559"/>
                </a:lnTo>
                <a:lnTo>
                  <a:pt x="73436" y="5910"/>
                </a:lnTo>
                <a:lnTo>
                  <a:pt x="7198" y="157"/>
                </a:lnTo>
                <a:lnTo>
                  <a:pt x="0" y="0"/>
                </a:lnTo>
                <a:close/>
              </a:path>
            </a:pathLst>
          </a:custGeom>
          <a:solidFill>
            <a:srgbClr val="669CD3"/>
          </a:solidFill>
        </p:spPr>
        <p:txBody>
          <a:bodyPr wrap="square" lIns="0" tIns="0" rIns="0" bIns="0" rtlCol="0"/>
          <a:lstStyle/>
          <a:p>
            <a:endParaRPr/>
          </a:p>
        </p:txBody>
      </p:sp>
      <p:sp>
        <p:nvSpPr>
          <p:cNvPr id="9" name="object 9"/>
          <p:cNvSpPr/>
          <p:nvPr/>
        </p:nvSpPr>
        <p:spPr>
          <a:xfrm>
            <a:off x="17076346" y="0"/>
            <a:ext cx="1212215" cy="1260475"/>
          </a:xfrm>
          <a:custGeom>
            <a:avLst/>
            <a:gdLst/>
            <a:ahLst/>
            <a:cxnLst/>
            <a:rect l="l" t="t" r="r" b="b"/>
            <a:pathLst>
              <a:path w="1212215" h="1260475">
                <a:moveTo>
                  <a:pt x="1211651" y="0"/>
                </a:moveTo>
                <a:lnTo>
                  <a:pt x="0" y="0"/>
                </a:lnTo>
                <a:lnTo>
                  <a:pt x="1341" y="58318"/>
                </a:lnTo>
                <a:lnTo>
                  <a:pt x="7056" y="124561"/>
                </a:lnTo>
                <a:lnTo>
                  <a:pt x="15692" y="190792"/>
                </a:lnTo>
                <a:lnTo>
                  <a:pt x="27884" y="256311"/>
                </a:lnTo>
                <a:lnTo>
                  <a:pt x="42997" y="320395"/>
                </a:lnTo>
                <a:lnTo>
                  <a:pt x="62428" y="384479"/>
                </a:lnTo>
                <a:lnTo>
                  <a:pt x="84145" y="447116"/>
                </a:lnTo>
                <a:lnTo>
                  <a:pt x="110053" y="508317"/>
                </a:lnTo>
                <a:lnTo>
                  <a:pt x="138755" y="568071"/>
                </a:lnTo>
                <a:lnTo>
                  <a:pt x="170505" y="627113"/>
                </a:lnTo>
                <a:lnTo>
                  <a:pt x="205049" y="683272"/>
                </a:lnTo>
                <a:lnTo>
                  <a:pt x="242514" y="737997"/>
                </a:lnTo>
                <a:lnTo>
                  <a:pt x="282773" y="791273"/>
                </a:lnTo>
                <a:lnTo>
                  <a:pt x="325953" y="841679"/>
                </a:lnTo>
                <a:lnTo>
                  <a:pt x="372054" y="889914"/>
                </a:lnTo>
                <a:lnTo>
                  <a:pt x="420314" y="935278"/>
                </a:lnTo>
                <a:lnTo>
                  <a:pt x="470733" y="978471"/>
                </a:lnTo>
                <a:lnTo>
                  <a:pt x="523311" y="1018794"/>
                </a:lnTo>
                <a:lnTo>
                  <a:pt x="578683" y="1056957"/>
                </a:lnTo>
                <a:lnTo>
                  <a:pt x="634944" y="1091514"/>
                </a:lnTo>
                <a:lnTo>
                  <a:pt x="693237" y="1123188"/>
                </a:lnTo>
                <a:lnTo>
                  <a:pt x="753689" y="1151991"/>
                </a:lnTo>
                <a:lnTo>
                  <a:pt x="814903" y="1177188"/>
                </a:lnTo>
                <a:lnTo>
                  <a:pt x="877514" y="1199515"/>
                </a:lnTo>
                <a:lnTo>
                  <a:pt x="941649" y="1218234"/>
                </a:lnTo>
                <a:lnTo>
                  <a:pt x="1005657" y="1233360"/>
                </a:lnTo>
                <a:lnTo>
                  <a:pt x="1071189" y="1245590"/>
                </a:lnTo>
                <a:lnTo>
                  <a:pt x="1137483" y="1254226"/>
                </a:lnTo>
                <a:lnTo>
                  <a:pt x="1203650" y="1259992"/>
                </a:lnTo>
                <a:lnTo>
                  <a:pt x="1211651" y="1260167"/>
                </a:lnTo>
                <a:lnTo>
                  <a:pt x="1211651" y="0"/>
                </a:lnTo>
                <a:close/>
              </a:path>
            </a:pathLst>
          </a:custGeom>
          <a:solidFill>
            <a:srgbClr val="669CD3"/>
          </a:solidFill>
        </p:spPr>
        <p:txBody>
          <a:bodyPr wrap="square" lIns="0" tIns="0" rIns="0" bIns="0" rtlCol="0"/>
          <a:lstStyle/>
          <a:p>
            <a:endParaRPr/>
          </a:p>
        </p:txBody>
      </p:sp>
      <p:pic>
        <p:nvPicPr>
          <p:cNvPr id="1026" name="Picture 2" descr="https://s3-alpha.figma.com/hub/file/2240077700/88e888df-2e16-4350-a079-c0a1f439ce28-cove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446750" cy="560494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5645150" y="5684035"/>
            <a:ext cx="10726383" cy="4191981"/>
          </a:xfrm>
          <a:prstGeom prst="rect">
            <a:avLst/>
          </a:prstGeom>
          <a:noFill/>
        </p:spPr>
        <p:txBody>
          <a:bodyPr wrap="square" rtlCol="0">
            <a:spAutoFit/>
          </a:bodyPr>
          <a:lstStyle/>
          <a:p>
            <a:pPr algn="just">
              <a:lnSpc>
                <a:spcPct val="150000"/>
              </a:lnSpc>
            </a:pPr>
            <a:r>
              <a:rPr lang="en-US" sz="2000" dirty="0" smtClean="0">
                <a:latin typeface="Times New Roman" panose="02020603050405020304" pitchFamily="18" charset="0"/>
                <a:cs typeface="Times New Roman" panose="02020603050405020304" pitchFamily="18" charset="0"/>
              </a:rPr>
              <a:t>The Food Ordering App is a convenient and user-friendly platform designed to streamline the process of ordering food from local restaurants. With an intuitive interface, it allows users to browse menus, customize their orders, and make secure payments—all from their mobile/laptop devices. The app integrates real-time tracking, providing customers with updates on the status of their orders, including estimated delivery times. Additionally, it offers features like personalized recommendations, user reviews, and promotions, enhancing the overall experience. The app also supports restaurant management by allowing easy menu updates, order management, and customer feedback analysis. Ultimately, the Food Ordering App aims to deliver an efficient and seamless food ordering experience, saving time for customers and increasing sales for restaurants.</a:t>
            </a:r>
            <a:endParaRPr lang="en-IN" sz="2000" dirty="0">
              <a:latin typeface="Times New Roman" panose="02020603050405020304" pitchFamily="18" charset="0"/>
              <a:cs typeface="Times New Roman" panose="02020603050405020304" pitchFamily="18" charset="0"/>
            </a:endParaRPr>
          </a:p>
        </p:txBody>
      </p:sp>
      <p:sp>
        <p:nvSpPr>
          <p:cNvPr id="12" name="TextBox 11"/>
          <p:cNvSpPr txBox="1"/>
          <p:nvPr/>
        </p:nvSpPr>
        <p:spPr>
          <a:xfrm>
            <a:off x="940967" y="5759450"/>
            <a:ext cx="4876800" cy="1015663"/>
          </a:xfrm>
          <a:prstGeom prst="rect">
            <a:avLst/>
          </a:prstGeom>
          <a:noFill/>
        </p:spPr>
        <p:txBody>
          <a:bodyPr wrap="square" rtlCol="0">
            <a:spAutoFit/>
          </a:bodyPr>
          <a:lstStyle/>
          <a:p>
            <a:r>
              <a:rPr lang="en-IN" sz="6000" b="1" dirty="0" smtClean="0">
                <a:solidFill>
                  <a:srgbClr val="0070C0"/>
                </a:solidFill>
                <a:latin typeface="Times New Roman" panose="02020603050405020304" pitchFamily="18" charset="0"/>
                <a:cs typeface="Times New Roman" panose="02020603050405020304" pitchFamily="18" charset="0"/>
              </a:rPr>
              <a:t>ABSTRACT</a:t>
            </a:r>
            <a:endParaRPr lang="en-IN" sz="6000" b="1" dirty="0">
              <a:solidFill>
                <a:srgbClr val="0070C0"/>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http://schemas.microsoft.com/office/powerpoint/2012/main">
    <mc:Choice Requires="p15">
      <p:transition spd="slow">
        <p15:prstTrans prst="prestige"/>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995958" y="8671679"/>
            <a:ext cx="2035810" cy="1615440"/>
          </a:xfrm>
          <a:custGeom>
            <a:avLst/>
            <a:gdLst/>
            <a:ahLst/>
            <a:cxnLst/>
            <a:rect l="l" t="t" r="r" b="b"/>
            <a:pathLst>
              <a:path w="2035809" h="1615440">
                <a:moveTo>
                  <a:pt x="2035684" y="640073"/>
                </a:moveTo>
                <a:lnTo>
                  <a:pt x="2032077" y="573115"/>
                </a:lnTo>
                <a:lnTo>
                  <a:pt x="2021994" y="506875"/>
                </a:lnTo>
                <a:lnTo>
                  <a:pt x="2003998" y="442076"/>
                </a:lnTo>
                <a:lnTo>
                  <a:pt x="1980236" y="379434"/>
                </a:lnTo>
                <a:lnTo>
                  <a:pt x="1949997" y="319670"/>
                </a:lnTo>
                <a:lnTo>
                  <a:pt x="1913282" y="263511"/>
                </a:lnTo>
                <a:lnTo>
                  <a:pt x="1871511" y="211670"/>
                </a:lnTo>
                <a:lnTo>
                  <a:pt x="1824001" y="164159"/>
                </a:lnTo>
                <a:lnTo>
                  <a:pt x="1772159" y="122402"/>
                </a:lnTo>
                <a:lnTo>
                  <a:pt x="1715289" y="85673"/>
                </a:lnTo>
                <a:lnTo>
                  <a:pt x="1656246" y="55435"/>
                </a:lnTo>
                <a:lnTo>
                  <a:pt x="1593597" y="31673"/>
                </a:lnTo>
                <a:lnTo>
                  <a:pt x="1528802" y="13677"/>
                </a:lnTo>
                <a:lnTo>
                  <a:pt x="1462559" y="3594"/>
                </a:lnTo>
                <a:lnTo>
                  <a:pt x="1395604" y="0"/>
                </a:lnTo>
                <a:lnTo>
                  <a:pt x="1361759" y="723"/>
                </a:lnTo>
                <a:lnTo>
                  <a:pt x="1295528" y="7924"/>
                </a:lnTo>
                <a:lnTo>
                  <a:pt x="1230009" y="21602"/>
                </a:lnTo>
                <a:lnTo>
                  <a:pt x="1165925" y="42481"/>
                </a:lnTo>
                <a:lnTo>
                  <a:pt x="1104723" y="69837"/>
                </a:lnTo>
                <a:lnTo>
                  <a:pt x="1047129" y="102958"/>
                </a:lnTo>
                <a:lnTo>
                  <a:pt x="993128" y="142557"/>
                </a:lnTo>
                <a:lnTo>
                  <a:pt x="942735" y="187197"/>
                </a:lnTo>
                <a:lnTo>
                  <a:pt x="898082" y="237590"/>
                </a:lnTo>
                <a:lnTo>
                  <a:pt x="858483" y="291591"/>
                </a:lnTo>
                <a:lnTo>
                  <a:pt x="825374" y="349198"/>
                </a:lnTo>
                <a:lnTo>
                  <a:pt x="798006" y="410395"/>
                </a:lnTo>
                <a:lnTo>
                  <a:pt x="777127" y="474476"/>
                </a:lnTo>
                <a:lnTo>
                  <a:pt x="763449" y="539996"/>
                </a:lnTo>
                <a:lnTo>
                  <a:pt x="756248" y="606233"/>
                </a:lnTo>
                <a:lnTo>
                  <a:pt x="755524" y="640073"/>
                </a:lnTo>
                <a:lnTo>
                  <a:pt x="755273" y="1615318"/>
                </a:lnTo>
              </a:path>
              <a:path w="2035809" h="1615440">
                <a:moveTo>
                  <a:pt x="2035684" y="1615318"/>
                </a:moveTo>
                <a:lnTo>
                  <a:pt x="2035684" y="640073"/>
                </a:lnTo>
              </a:path>
              <a:path w="2035809" h="1615440">
                <a:moveTo>
                  <a:pt x="1280402" y="640073"/>
                </a:moveTo>
                <a:lnTo>
                  <a:pt x="1276808" y="573115"/>
                </a:lnTo>
                <a:lnTo>
                  <a:pt x="1266725" y="506875"/>
                </a:lnTo>
                <a:lnTo>
                  <a:pt x="1248729" y="442076"/>
                </a:lnTo>
                <a:lnTo>
                  <a:pt x="1224967" y="379434"/>
                </a:lnTo>
                <a:lnTo>
                  <a:pt x="1194728" y="319670"/>
                </a:lnTo>
                <a:lnTo>
                  <a:pt x="1158000" y="263511"/>
                </a:lnTo>
                <a:lnTo>
                  <a:pt x="1116242" y="211670"/>
                </a:lnTo>
                <a:lnTo>
                  <a:pt x="1068732" y="164159"/>
                </a:lnTo>
                <a:lnTo>
                  <a:pt x="1016890" y="122402"/>
                </a:lnTo>
                <a:lnTo>
                  <a:pt x="960007" y="85673"/>
                </a:lnTo>
                <a:lnTo>
                  <a:pt x="900965" y="55435"/>
                </a:lnTo>
                <a:lnTo>
                  <a:pt x="838328" y="31673"/>
                </a:lnTo>
                <a:lnTo>
                  <a:pt x="773533" y="13677"/>
                </a:lnTo>
                <a:lnTo>
                  <a:pt x="707290" y="3594"/>
                </a:lnTo>
                <a:lnTo>
                  <a:pt x="640335" y="0"/>
                </a:lnTo>
                <a:lnTo>
                  <a:pt x="606490" y="723"/>
                </a:lnTo>
                <a:lnTo>
                  <a:pt x="540247" y="7924"/>
                </a:lnTo>
                <a:lnTo>
                  <a:pt x="474727" y="21602"/>
                </a:lnTo>
                <a:lnTo>
                  <a:pt x="410656" y="42481"/>
                </a:lnTo>
                <a:lnTo>
                  <a:pt x="349454" y="69837"/>
                </a:lnTo>
                <a:lnTo>
                  <a:pt x="291847" y="102958"/>
                </a:lnTo>
                <a:lnTo>
                  <a:pt x="237847" y="142557"/>
                </a:lnTo>
                <a:lnTo>
                  <a:pt x="187453" y="187197"/>
                </a:lnTo>
                <a:lnTo>
                  <a:pt x="142813" y="237590"/>
                </a:lnTo>
                <a:lnTo>
                  <a:pt x="103214" y="291591"/>
                </a:lnTo>
                <a:lnTo>
                  <a:pt x="70093" y="349198"/>
                </a:lnTo>
                <a:lnTo>
                  <a:pt x="42737" y="410395"/>
                </a:lnTo>
                <a:lnTo>
                  <a:pt x="21858" y="474476"/>
                </a:lnTo>
                <a:lnTo>
                  <a:pt x="8180" y="539996"/>
                </a:lnTo>
                <a:lnTo>
                  <a:pt x="979" y="606233"/>
                </a:lnTo>
                <a:lnTo>
                  <a:pt x="255" y="640073"/>
                </a:lnTo>
                <a:lnTo>
                  <a:pt x="0" y="1615318"/>
                </a:lnTo>
              </a:path>
              <a:path w="2035809" h="1615440">
                <a:moveTo>
                  <a:pt x="1280402" y="1615318"/>
                </a:moveTo>
                <a:lnTo>
                  <a:pt x="1280402" y="640073"/>
                </a:lnTo>
              </a:path>
            </a:pathLst>
          </a:custGeom>
          <a:ln w="18719">
            <a:solidFill>
              <a:srgbClr val="1C365F"/>
            </a:solidFill>
          </a:ln>
        </p:spPr>
        <p:txBody>
          <a:bodyPr wrap="square" lIns="0" tIns="0" rIns="0" bIns="0" rtlCol="0"/>
          <a:lstStyle/>
          <a:p>
            <a:endParaRPr/>
          </a:p>
        </p:txBody>
      </p:sp>
      <p:sp>
        <p:nvSpPr>
          <p:cNvPr id="3" name="object 3"/>
          <p:cNvSpPr/>
          <p:nvPr/>
        </p:nvSpPr>
        <p:spPr>
          <a:xfrm>
            <a:off x="16992725" y="0"/>
            <a:ext cx="1295400" cy="1288415"/>
          </a:xfrm>
          <a:custGeom>
            <a:avLst/>
            <a:gdLst/>
            <a:ahLst/>
            <a:cxnLst/>
            <a:rect l="l" t="t" r="r" b="b"/>
            <a:pathLst>
              <a:path w="1295400" h="1288415">
                <a:moveTo>
                  <a:pt x="0" y="17957"/>
                </a:moveTo>
                <a:lnTo>
                  <a:pt x="378" y="0"/>
                </a:lnTo>
              </a:path>
              <a:path w="1295400" h="1288415">
                <a:moveTo>
                  <a:pt x="1295247" y="1287449"/>
                </a:moveTo>
                <a:lnTo>
                  <a:pt x="1269999" y="1287995"/>
                </a:lnTo>
                <a:lnTo>
                  <a:pt x="1269999" y="1287284"/>
                </a:lnTo>
                <a:lnTo>
                  <a:pt x="1203832" y="1285836"/>
                </a:lnTo>
                <a:lnTo>
                  <a:pt x="1137538" y="1280083"/>
                </a:lnTo>
                <a:lnTo>
                  <a:pt x="1071371" y="1271447"/>
                </a:lnTo>
                <a:lnTo>
                  <a:pt x="1005839" y="1259204"/>
                </a:lnTo>
                <a:lnTo>
                  <a:pt x="941704" y="1244079"/>
                </a:lnTo>
                <a:lnTo>
                  <a:pt x="877696" y="1225359"/>
                </a:lnTo>
                <a:lnTo>
                  <a:pt x="814958" y="1203045"/>
                </a:lnTo>
                <a:lnTo>
                  <a:pt x="753871" y="1177848"/>
                </a:lnTo>
                <a:lnTo>
                  <a:pt x="693292" y="1149045"/>
                </a:lnTo>
                <a:lnTo>
                  <a:pt x="634999" y="1117358"/>
                </a:lnTo>
                <a:lnTo>
                  <a:pt x="578865" y="1082801"/>
                </a:lnTo>
                <a:lnTo>
                  <a:pt x="523366" y="1044651"/>
                </a:lnTo>
                <a:lnTo>
                  <a:pt x="470915" y="1004328"/>
                </a:lnTo>
                <a:lnTo>
                  <a:pt x="420496" y="961135"/>
                </a:lnTo>
                <a:lnTo>
                  <a:pt x="372236" y="915771"/>
                </a:lnTo>
                <a:lnTo>
                  <a:pt x="326135" y="867536"/>
                </a:lnTo>
                <a:lnTo>
                  <a:pt x="282955" y="817130"/>
                </a:lnTo>
                <a:lnTo>
                  <a:pt x="242569" y="763854"/>
                </a:lnTo>
                <a:lnTo>
                  <a:pt x="205231" y="709142"/>
                </a:lnTo>
                <a:lnTo>
                  <a:pt x="170687" y="652983"/>
                </a:lnTo>
                <a:lnTo>
                  <a:pt x="138937" y="593940"/>
                </a:lnTo>
                <a:lnTo>
                  <a:pt x="110108" y="534187"/>
                </a:lnTo>
                <a:lnTo>
                  <a:pt x="84200" y="472986"/>
                </a:lnTo>
                <a:lnTo>
                  <a:pt x="62610" y="410349"/>
                </a:lnTo>
                <a:lnTo>
                  <a:pt x="43179" y="346265"/>
                </a:lnTo>
                <a:lnTo>
                  <a:pt x="28066" y="282193"/>
                </a:lnTo>
                <a:lnTo>
                  <a:pt x="15874" y="216674"/>
                </a:lnTo>
                <a:lnTo>
                  <a:pt x="7238" y="150444"/>
                </a:lnTo>
                <a:lnTo>
                  <a:pt x="1396" y="84200"/>
                </a:lnTo>
                <a:lnTo>
                  <a:pt x="0" y="17957"/>
                </a:lnTo>
              </a:path>
              <a:path w="1295400" h="1288415">
                <a:moveTo>
                  <a:pt x="629919" y="17957"/>
                </a:moveTo>
                <a:lnTo>
                  <a:pt x="630324" y="0"/>
                </a:lnTo>
              </a:path>
              <a:path w="1295400" h="1288415">
                <a:moveTo>
                  <a:pt x="1295247" y="657473"/>
                </a:moveTo>
                <a:lnTo>
                  <a:pt x="1269999" y="658025"/>
                </a:lnTo>
                <a:lnTo>
                  <a:pt x="1269999" y="657301"/>
                </a:lnTo>
                <a:lnTo>
                  <a:pt x="1236979" y="656577"/>
                </a:lnTo>
                <a:lnTo>
                  <a:pt x="1169923" y="649376"/>
                </a:lnTo>
                <a:lnTo>
                  <a:pt x="1104391" y="635698"/>
                </a:lnTo>
                <a:lnTo>
                  <a:pt x="1041018" y="614819"/>
                </a:lnTo>
                <a:lnTo>
                  <a:pt x="979931" y="587463"/>
                </a:lnTo>
                <a:lnTo>
                  <a:pt x="921511" y="554342"/>
                </a:lnTo>
                <a:lnTo>
                  <a:pt x="867536" y="514743"/>
                </a:lnTo>
                <a:lnTo>
                  <a:pt x="817879" y="470103"/>
                </a:lnTo>
                <a:lnTo>
                  <a:pt x="772540" y="420433"/>
                </a:lnTo>
                <a:lnTo>
                  <a:pt x="733678" y="366433"/>
                </a:lnTo>
                <a:lnTo>
                  <a:pt x="699769" y="308114"/>
                </a:lnTo>
                <a:lnTo>
                  <a:pt x="672464" y="246913"/>
                </a:lnTo>
                <a:lnTo>
                  <a:pt x="652271" y="183553"/>
                </a:lnTo>
                <a:lnTo>
                  <a:pt x="637920" y="118033"/>
                </a:lnTo>
                <a:lnTo>
                  <a:pt x="630681" y="51079"/>
                </a:lnTo>
                <a:lnTo>
                  <a:pt x="629919" y="17957"/>
                </a:lnTo>
              </a:path>
            </a:pathLst>
          </a:custGeom>
          <a:ln w="18719">
            <a:solidFill>
              <a:srgbClr val="1C365F"/>
            </a:solidFill>
          </a:ln>
        </p:spPr>
        <p:txBody>
          <a:bodyPr wrap="square" lIns="0" tIns="0" rIns="0" bIns="0" rtlCol="0"/>
          <a:lstStyle/>
          <a:p>
            <a:endParaRPr/>
          </a:p>
        </p:txBody>
      </p:sp>
      <p:sp>
        <p:nvSpPr>
          <p:cNvPr id="4" name="object 4"/>
          <p:cNvSpPr/>
          <p:nvPr/>
        </p:nvSpPr>
        <p:spPr>
          <a:xfrm>
            <a:off x="0" y="9776874"/>
            <a:ext cx="2698115" cy="510540"/>
          </a:xfrm>
          <a:custGeom>
            <a:avLst/>
            <a:gdLst/>
            <a:ahLst/>
            <a:cxnLst/>
            <a:rect l="l" t="t" r="r" b="b"/>
            <a:pathLst>
              <a:path w="2698115" h="510540">
                <a:moveTo>
                  <a:pt x="2144849" y="0"/>
                </a:moveTo>
                <a:lnTo>
                  <a:pt x="2203169" y="2882"/>
                </a:lnTo>
                <a:lnTo>
                  <a:pt x="2260055" y="12238"/>
                </a:lnTo>
                <a:lnTo>
                  <a:pt x="2316204" y="27359"/>
                </a:lnTo>
                <a:lnTo>
                  <a:pt x="2370930" y="48235"/>
                </a:lnTo>
                <a:lnTo>
                  <a:pt x="2422774" y="74156"/>
                </a:lnTo>
                <a:lnTo>
                  <a:pt x="2471010" y="105832"/>
                </a:lnTo>
                <a:lnTo>
                  <a:pt x="2516364" y="142548"/>
                </a:lnTo>
                <a:lnTo>
                  <a:pt x="2557412" y="183584"/>
                </a:lnTo>
                <a:lnTo>
                  <a:pt x="2594129" y="228943"/>
                </a:lnTo>
                <a:lnTo>
                  <a:pt x="2625804" y="277897"/>
                </a:lnTo>
                <a:lnTo>
                  <a:pt x="2651726" y="329014"/>
                </a:lnTo>
                <a:lnTo>
                  <a:pt x="2672605" y="383728"/>
                </a:lnTo>
                <a:lnTo>
                  <a:pt x="2687719" y="439881"/>
                </a:lnTo>
                <a:lnTo>
                  <a:pt x="2697092" y="496758"/>
                </a:lnTo>
                <a:lnTo>
                  <a:pt x="2698064" y="510123"/>
                </a:lnTo>
              </a:path>
              <a:path w="2698115" h="510540">
                <a:moveTo>
                  <a:pt x="1592358" y="510123"/>
                </a:moveTo>
                <a:lnTo>
                  <a:pt x="1596936" y="467960"/>
                </a:lnTo>
                <a:lnTo>
                  <a:pt x="1609179" y="411807"/>
                </a:lnTo>
                <a:lnTo>
                  <a:pt x="1627176" y="356369"/>
                </a:lnTo>
                <a:lnTo>
                  <a:pt x="1650939" y="303093"/>
                </a:lnTo>
                <a:lnTo>
                  <a:pt x="1679731" y="252700"/>
                </a:lnTo>
                <a:lnTo>
                  <a:pt x="1714301" y="205903"/>
                </a:lnTo>
                <a:lnTo>
                  <a:pt x="1752454" y="162708"/>
                </a:lnTo>
                <a:lnTo>
                  <a:pt x="1795661" y="123830"/>
                </a:lnTo>
                <a:lnTo>
                  <a:pt x="1843173" y="89991"/>
                </a:lnTo>
                <a:lnTo>
                  <a:pt x="1892858" y="60473"/>
                </a:lnTo>
                <a:lnTo>
                  <a:pt x="1946136" y="36716"/>
                </a:lnTo>
                <a:lnTo>
                  <a:pt x="2001574" y="18717"/>
                </a:lnTo>
                <a:lnTo>
                  <a:pt x="2058447" y="7199"/>
                </a:lnTo>
                <a:lnTo>
                  <a:pt x="2116044" y="720"/>
                </a:lnTo>
                <a:lnTo>
                  <a:pt x="2144849" y="0"/>
                </a:lnTo>
              </a:path>
              <a:path w="2698115" h="510540">
                <a:moveTo>
                  <a:pt x="1034621" y="0"/>
                </a:moveTo>
                <a:lnTo>
                  <a:pt x="1092942" y="2882"/>
                </a:lnTo>
                <a:lnTo>
                  <a:pt x="1149820" y="12238"/>
                </a:lnTo>
                <a:lnTo>
                  <a:pt x="1205983" y="27359"/>
                </a:lnTo>
                <a:lnTo>
                  <a:pt x="1260701" y="48235"/>
                </a:lnTo>
                <a:lnTo>
                  <a:pt x="1312533" y="74156"/>
                </a:lnTo>
                <a:lnTo>
                  <a:pt x="1360783" y="105832"/>
                </a:lnTo>
                <a:lnTo>
                  <a:pt x="1406136" y="142548"/>
                </a:lnTo>
                <a:lnTo>
                  <a:pt x="1447184" y="183584"/>
                </a:lnTo>
                <a:lnTo>
                  <a:pt x="1483901" y="228943"/>
                </a:lnTo>
                <a:lnTo>
                  <a:pt x="1515577" y="277897"/>
                </a:lnTo>
                <a:lnTo>
                  <a:pt x="1541498" y="329014"/>
                </a:lnTo>
                <a:lnTo>
                  <a:pt x="1562378" y="383728"/>
                </a:lnTo>
                <a:lnTo>
                  <a:pt x="1577504" y="439881"/>
                </a:lnTo>
                <a:lnTo>
                  <a:pt x="1586852" y="496758"/>
                </a:lnTo>
                <a:lnTo>
                  <a:pt x="1587835" y="510123"/>
                </a:lnTo>
              </a:path>
              <a:path w="2698115" h="510540">
                <a:moveTo>
                  <a:pt x="482130" y="510123"/>
                </a:moveTo>
                <a:lnTo>
                  <a:pt x="486708" y="467960"/>
                </a:lnTo>
                <a:lnTo>
                  <a:pt x="498948" y="411807"/>
                </a:lnTo>
                <a:lnTo>
                  <a:pt x="516946" y="356369"/>
                </a:lnTo>
                <a:lnTo>
                  <a:pt x="540708" y="303093"/>
                </a:lnTo>
                <a:lnTo>
                  <a:pt x="569507" y="252700"/>
                </a:lnTo>
                <a:lnTo>
                  <a:pt x="604065" y="205903"/>
                </a:lnTo>
                <a:lnTo>
                  <a:pt x="642225" y="162708"/>
                </a:lnTo>
                <a:lnTo>
                  <a:pt x="685424" y="123830"/>
                </a:lnTo>
                <a:lnTo>
                  <a:pt x="732946" y="89991"/>
                </a:lnTo>
                <a:lnTo>
                  <a:pt x="782625" y="60473"/>
                </a:lnTo>
                <a:lnTo>
                  <a:pt x="835905" y="36716"/>
                </a:lnTo>
                <a:lnTo>
                  <a:pt x="891344" y="18717"/>
                </a:lnTo>
                <a:lnTo>
                  <a:pt x="948221" y="7199"/>
                </a:lnTo>
                <a:lnTo>
                  <a:pt x="1005823" y="720"/>
                </a:lnTo>
                <a:lnTo>
                  <a:pt x="1034621" y="0"/>
                </a:lnTo>
              </a:path>
              <a:path w="2698115" h="510540">
                <a:moveTo>
                  <a:pt x="0" y="5131"/>
                </a:moveTo>
                <a:lnTo>
                  <a:pt x="38869" y="12238"/>
                </a:lnTo>
                <a:lnTo>
                  <a:pt x="95032" y="27359"/>
                </a:lnTo>
                <a:lnTo>
                  <a:pt x="149751" y="48235"/>
                </a:lnTo>
                <a:lnTo>
                  <a:pt x="201588" y="74156"/>
                </a:lnTo>
                <a:lnTo>
                  <a:pt x="249829" y="105832"/>
                </a:lnTo>
                <a:lnTo>
                  <a:pt x="295186" y="142548"/>
                </a:lnTo>
                <a:lnTo>
                  <a:pt x="336228" y="183584"/>
                </a:lnTo>
                <a:lnTo>
                  <a:pt x="372949" y="228943"/>
                </a:lnTo>
                <a:lnTo>
                  <a:pt x="404630" y="277897"/>
                </a:lnTo>
                <a:lnTo>
                  <a:pt x="430545" y="329014"/>
                </a:lnTo>
                <a:lnTo>
                  <a:pt x="451426" y="383728"/>
                </a:lnTo>
                <a:lnTo>
                  <a:pt x="466548" y="439881"/>
                </a:lnTo>
                <a:lnTo>
                  <a:pt x="475909" y="496758"/>
                </a:lnTo>
                <a:lnTo>
                  <a:pt x="476886" y="510123"/>
                </a:lnTo>
              </a:path>
            </a:pathLst>
          </a:custGeom>
          <a:ln w="76316">
            <a:solidFill>
              <a:srgbClr val="99D5F0"/>
            </a:solidFill>
          </a:ln>
        </p:spPr>
        <p:txBody>
          <a:bodyPr wrap="square" lIns="0" tIns="0" rIns="0" bIns="0" rtlCol="0"/>
          <a:lstStyle/>
          <a:p>
            <a:endParaRPr/>
          </a:p>
        </p:txBody>
      </p:sp>
      <p:sp>
        <p:nvSpPr>
          <p:cNvPr id="5" name="object 5"/>
          <p:cNvSpPr/>
          <p:nvPr/>
        </p:nvSpPr>
        <p:spPr>
          <a:xfrm>
            <a:off x="17516172" y="6786710"/>
            <a:ext cx="772160" cy="128143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a:p>
        </p:txBody>
      </p:sp>
      <p:pic>
        <p:nvPicPr>
          <p:cNvPr id="7" name="object 7"/>
          <p:cNvPicPr/>
          <p:nvPr/>
        </p:nvPicPr>
        <p:blipFill>
          <a:blip r:embed="rId2" cstate="print"/>
          <a:stretch>
            <a:fillRect/>
          </a:stretch>
        </p:blipFill>
        <p:spPr>
          <a:xfrm>
            <a:off x="10473842" y="1111699"/>
            <a:ext cx="6387706" cy="7952333"/>
          </a:xfrm>
          <a:prstGeom prst="rect">
            <a:avLst/>
          </a:prstGeom>
        </p:spPr>
      </p:pic>
      <p:sp>
        <p:nvSpPr>
          <p:cNvPr id="6" name="TextBox 5"/>
          <p:cNvSpPr txBox="1"/>
          <p:nvPr/>
        </p:nvSpPr>
        <p:spPr>
          <a:xfrm>
            <a:off x="1225550" y="1111699"/>
            <a:ext cx="6934200" cy="1015663"/>
          </a:xfrm>
          <a:prstGeom prst="rect">
            <a:avLst/>
          </a:prstGeom>
          <a:noFill/>
        </p:spPr>
        <p:txBody>
          <a:bodyPr wrap="square" rtlCol="0">
            <a:spAutoFit/>
          </a:bodyPr>
          <a:lstStyle/>
          <a:p>
            <a:r>
              <a:rPr lang="en-IN" sz="6000" b="1" dirty="0" smtClean="0">
                <a:solidFill>
                  <a:srgbClr val="0070C0"/>
                </a:solidFill>
                <a:latin typeface="Times New Roman" panose="02020603050405020304" pitchFamily="18" charset="0"/>
                <a:cs typeface="Times New Roman" panose="02020603050405020304" pitchFamily="18" charset="0"/>
              </a:rPr>
              <a:t>Problem Statement</a:t>
            </a:r>
            <a:endParaRPr lang="en-IN" sz="6000" b="1" dirty="0">
              <a:solidFill>
                <a:srgbClr val="0070C0"/>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1259609" y="2502542"/>
            <a:ext cx="8258493" cy="5170646"/>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In today's fast-paced world, ordering food can be a time-consuming and inefficient process.</a:t>
            </a:r>
          </a:p>
          <a:p>
            <a:pPr marL="342900" indent="-342900" algn="just">
              <a:lnSpc>
                <a:spcPct val="150000"/>
              </a:lnSpc>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Customers often face issues such as limited access to restaurant menus, lack of personalization, long wait times, and poor communication between restaurants and customers. </a:t>
            </a:r>
          </a:p>
          <a:p>
            <a:pPr marL="342900" indent="-342900" algn="just">
              <a:lnSpc>
                <a:spcPct val="150000"/>
              </a:lnSpc>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Additionally, many restaurants struggle with managing orders, tracking deliveries, and providing a seamless customer experience. </a:t>
            </a:r>
          </a:p>
          <a:p>
            <a:pPr marL="342900" indent="-342900" algn="just">
              <a:lnSpc>
                <a:spcPct val="150000"/>
              </a:lnSpc>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Traditional food ordering methods, such as phone calls or in-person ordering, can be cumbersome and prone to errors. </a:t>
            </a:r>
          </a:p>
          <a:p>
            <a:pPr marL="342900" indent="-342900" algn="just">
              <a:lnSpc>
                <a:spcPct val="150000"/>
              </a:lnSpc>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There is a need for a solution that simplifies the entire food ordering process for customers and streamlines operations for restaurants.</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8250461"/>
            <a:ext cx="757555" cy="2035810"/>
          </a:xfrm>
          <a:custGeom>
            <a:avLst/>
            <a:gdLst/>
            <a:ahLst/>
            <a:cxnLst/>
            <a:rect l="l" t="t" r="r" b="b"/>
            <a:pathLst>
              <a:path w="757555" h="2035809">
                <a:moveTo>
                  <a:pt x="117321" y="2035445"/>
                </a:moveTo>
                <a:lnTo>
                  <a:pt x="184278" y="2031849"/>
                </a:lnTo>
                <a:lnTo>
                  <a:pt x="250516" y="2021768"/>
                </a:lnTo>
                <a:lnTo>
                  <a:pt x="315317" y="2003765"/>
                </a:lnTo>
                <a:lnTo>
                  <a:pt x="377954" y="1980007"/>
                </a:lnTo>
                <a:lnTo>
                  <a:pt x="437713" y="1949765"/>
                </a:lnTo>
                <a:lnTo>
                  <a:pt x="493876" y="1913049"/>
                </a:lnTo>
                <a:lnTo>
                  <a:pt x="545713" y="1871289"/>
                </a:lnTo>
                <a:lnTo>
                  <a:pt x="593234" y="1823768"/>
                </a:lnTo>
                <a:lnTo>
                  <a:pt x="634995" y="1771932"/>
                </a:lnTo>
                <a:lnTo>
                  <a:pt x="671711" y="1715050"/>
                </a:lnTo>
                <a:lnTo>
                  <a:pt x="701953" y="1656010"/>
                </a:lnTo>
                <a:lnTo>
                  <a:pt x="725711" y="1593372"/>
                </a:lnTo>
                <a:lnTo>
                  <a:pt x="743709" y="1528573"/>
                </a:lnTo>
                <a:lnTo>
                  <a:pt x="753789" y="1462330"/>
                </a:lnTo>
                <a:lnTo>
                  <a:pt x="757391" y="1395373"/>
                </a:lnTo>
                <a:lnTo>
                  <a:pt x="756672" y="1361534"/>
                </a:lnTo>
                <a:lnTo>
                  <a:pt x="749474" y="1295290"/>
                </a:lnTo>
                <a:lnTo>
                  <a:pt x="735791" y="1229772"/>
                </a:lnTo>
                <a:lnTo>
                  <a:pt x="714911" y="1165692"/>
                </a:lnTo>
                <a:lnTo>
                  <a:pt x="687551" y="1104493"/>
                </a:lnTo>
                <a:lnTo>
                  <a:pt x="654432" y="1046898"/>
                </a:lnTo>
                <a:lnTo>
                  <a:pt x="614834" y="992898"/>
                </a:lnTo>
                <a:lnTo>
                  <a:pt x="570195" y="942495"/>
                </a:lnTo>
                <a:lnTo>
                  <a:pt x="519792" y="897857"/>
                </a:lnTo>
                <a:lnTo>
                  <a:pt x="465792" y="858258"/>
                </a:lnTo>
                <a:lnTo>
                  <a:pt x="408195" y="825139"/>
                </a:lnTo>
                <a:lnTo>
                  <a:pt x="346998" y="797776"/>
                </a:lnTo>
                <a:lnTo>
                  <a:pt x="282917" y="776902"/>
                </a:lnTo>
                <a:lnTo>
                  <a:pt x="217397" y="763211"/>
                </a:lnTo>
                <a:lnTo>
                  <a:pt x="151160" y="756023"/>
                </a:lnTo>
                <a:lnTo>
                  <a:pt x="117321" y="755299"/>
                </a:lnTo>
                <a:lnTo>
                  <a:pt x="0" y="755268"/>
                </a:lnTo>
              </a:path>
              <a:path w="757555" h="2035809">
                <a:moveTo>
                  <a:pt x="0" y="2035445"/>
                </a:moveTo>
                <a:lnTo>
                  <a:pt x="117321" y="2035445"/>
                </a:lnTo>
              </a:path>
              <a:path w="757555" h="2035809">
                <a:moveTo>
                  <a:pt x="117321" y="1280175"/>
                </a:moveTo>
                <a:lnTo>
                  <a:pt x="184278" y="1276573"/>
                </a:lnTo>
                <a:lnTo>
                  <a:pt x="250516" y="1266493"/>
                </a:lnTo>
                <a:lnTo>
                  <a:pt x="315317" y="1248495"/>
                </a:lnTo>
                <a:lnTo>
                  <a:pt x="377954" y="1224732"/>
                </a:lnTo>
                <a:lnTo>
                  <a:pt x="437713" y="1194494"/>
                </a:lnTo>
                <a:lnTo>
                  <a:pt x="493876" y="1157774"/>
                </a:lnTo>
                <a:lnTo>
                  <a:pt x="545713" y="1116013"/>
                </a:lnTo>
                <a:lnTo>
                  <a:pt x="593234" y="1068498"/>
                </a:lnTo>
                <a:lnTo>
                  <a:pt x="634995" y="1016656"/>
                </a:lnTo>
                <a:lnTo>
                  <a:pt x="671711" y="959774"/>
                </a:lnTo>
                <a:lnTo>
                  <a:pt x="701953" y="900735"/>
                </a:lnTo>
                <a:lnTo>
                  <a:pt x="725711" y="838097"/>
                </a:lnTo>
                <a:lnTo>
                  <a:pt x="743709" y="773295"/>
                </a:lnTo>
                <a:lnTo>
                  <a:pt x="753789" y="707065"/>
                </a:lnTo>
                <a:lnTo>
                  <a:pt x="757391" y="640098"/>
                </a:lnTo>
                <a:lnTo>
                  <a:pt x="756672" y="606265"/>
                </a:lnTo>
                <a:lnTo>
                  <a:pt x="749474" y="540022"/>
                </a:lnTo>
                <a:lnTo>
                  <a:pt x="735791" y="474502"/>
                </a:lnTo>
                <a:lnTo>
                  <a:pt x="714911" y="410418"/>
                </a:lnTo>
                <a:lnTo>
                  <a:pt x="687551" y="349229"/>
                </a:lnTo>
                <a:lnTo>
                  <a:pt x="654432" y="291622"/>
                </a:lnTo>
                <a:lnTo>
                  <a:pt x="614834" y="237622"/>
                </a:lnTo>
                <a:lnTo>
                  <a:pt x="570195" y="187228"/>
                </a:lnTo>
                <a:lnTo>
                  <a:pt x="519792" y="142588"/>
                </a:lnTo>
                <a:lnTo>
                  <a:pt x="465792" y="102989"/>
                </a:lnTo>
                <a:lnTo>
                  <a:pt x="408195" y="69868"/>
                </a:lnTo>
                <a:lnTo>
                  <a:pt x="346998" y="42499"/>
                </a:lnTo>
                <a:lnTo>
                  <a:pt x="282917" y="21620"/>
                </a:lnTo>
                <a:lnTo>
                  <a:pt x="217397" y="7942"/>
                </a:lnTo>
                <a:lnTo>
                  <a:pt x="151160" y="741"/>
                </a:lnTo>
                <a:lnTo>
                  <a:pt x="117321" y="30"/>
                </a:lnTo>
                <a:lnTo>
                  <a:pt x="0" y="0"/>
                </a:lnTo>
              </a:path>
              <a:path w="757555" h="2035809">
                <a:moveTo>
                  <a:pt x="0" y="1280175"/>
                </a:moveTo>
                <a:lnTo>
                  <a:pt x="117321" y="1280175"/>
                </a:lnTo>
              </a:path>
            </a:pathLst>
          </a:custGeom>
          <a:ln w="18719">
            <a:solidFill>
              <a:srgbClr val="1C365F"/>
            </a:solidFill>
          </a:ln>
        </p:spPr>
        <p:txBody>
          <a:bodyPr wrap="square" lIns="0" tIns="0" rIns="0" bIns="0" rtlCol="0"/>
          <a:lstStyle/>
          <a:p>
            <a:endParaRPr/>
          </a:p>
        </p:txBody>
      </p:sp>
      <p:sp>
        <p:nvSpPr>
          <p:cNvPr id="3" name="object 3"/>
          <p:cNvSpPr/>
          <p:nvPr/>
        </p:nvSpPr>
        <p:spPr>
          <a:xfrm>
            <a:off x="16992725" y="0"/>
            <a:ext cx="1295400" cy="1288415"/>
          </a:xfrm>
          <a:custGeom>
            <a:avLst/>
            <a:gdLst/>
            <a:ahLst/>
            <a:cxnLst/>
            <a:rect l="l" t="t" r="r" b="b"/>
            <a:pathLst>
              <a:path w="1295400" h="1288415">
                <a:moveTo>
                  <a:pt x="0" y="17957"/>
                </a:moveTo>
                <a:lnTo>
                  <a:pt x="378" y="0"/>
                </a:lnTo>
              </a:path>
              <a:path w="1295400" h="1288415">
                <a:moveTo>
                  <a:pt x="1295247" y="1287449"/>
                </a:moveTo>
                <a:lnTo>
                  <a:pt x="1269999" y="1287995"/>
                </a:lnTo>
                <a:lnTo>
                  <a:pt x="1269999" y="1287284"/>
                </a:lnTo>
                <a:lnTo>
                  <a:pt x="1203832" y="1285836"/>
                </a:lnTo>
                <a:lnTo>
                  <a:pt x="1137538" y="1280083"/>
                </a:lnTo>
                <a:lnTo>
                  <a:pt x="1071371" y="1271447"/>
                </a:lnTo>
                <a:lnTo>
                  <a:pt x="1005839" y="1259204"/>
                </a:lnTo>
                <a:lnTo>
                  <a:pt x="941704" y="1244079"/>
                </a:lnTo>
                <a:lnTo>
                  <a:pt x="877696" y="1225359"/>
                </a:lnTo>
                <a:lnTo>
                  <a:pt x="814958" y="1203045"/>
                </a:lnTo>
                <a:lnTo>
                  <a:pt x="753871" y="1177848"/>
                </a:lnTo>
                <a:lnTo>
                  <a:pt x="693292" y="1149045"/>
                </a:lnTo>
                <a:lnTo>
                  <a:pt x="634999" y="1117371"/>
                </a:lnTo>
                <a:lnTo>
                  <a:pt x="578865" y="1082801"/>
                </a:lnTo>
                <a:lnTo>
                  <a:pt x="523366" y="1044651"/>
                </a:lnTo>
                <a:lnTo>
                  <a:pt x="470915" y="1004328"/>
                </a:lnTo>
                <a:lnTo>
                  <a:pt x="420496" y="961135"/>
                </a:lnTo>
                <a:lnTo>
                  <a:pt x="372236" y="915771"/>
                </a:lnTo>
                <a:lnTo>
                  <a:pt x="326135" y="867536"/>
                </a:lnTo>
                <a:lnTo>
                  <a:pt x="282955" y="817143"/>
                </a:lnTo>
                <a:lnTo>
                  <a:pt x="242569" y="763854"/>
                </a:lnTo>
                <a:lnTo>
                  <a:pt x="205231" y="709142"/>
                </a:lnTo>
                <a:lnTo>
                  <a:pt x="170687" y="652983"/>
                </a:lnTo>
                <a:lnTo>
                  <a:pt x="138937" y="593940"/>
                </a:lnTo>
                <a:lnTo>
                  <a:pt x="110108" y="534187"/>
                </a:lnTo>
                <a:lnTo>
                  <a:pt x="84200" y="472986"/>
                </a:lnTo>
                <a:lnTo>
                  <a:pt x="62610" y="410349"/>
                </a:lnTo>
                <a:lnTo>
                  <a:pt x="43179" y="346265"/>
                </a:lnTo>
                <a:lnTo>
                  <a:pt x="28066" y="282193"/>
                </a:lnTo>
                <a:lnTo>
                  <a:pt x="15874" y="216674"/>
                </a:lnTo>
                <a:lnTo>
                  <a:pt x="7238" y="150444"/>
                </a:lnTo>
                <a:lnTo>
                  <a:pt x="1396" y="84200"/>
                </a:lnTo>
                <a:lnTo>
                  <a:pt x="0" y="17957"/>
                </a:lnTo>
              </a:path>
              <a:path w="1295400" h="1288415">
                <a:moveTo>
                  <a:pt x="629919" y="17957"/>
                </a:moveTo>
                <a:lnTo>
                  <a:pt x="630324" y="0"/>
                </a:lnTo>
              </a:path>
              <a:path w="1295400" h="1288415">
                <a:moveTo>
                  <a:pt x="1295247" y="657473"/>
                </a:moveTo>
                <a:lnTo>
                  <a:pt x="1269999" y="658025"/>
                </a:lnTo>
                <a:lnTo>
                  <a:pt x="1269999" y="657301"/>
                </a:lnTo>
                <a:lnTo>
                  <a:pt x="1236979" y="656577"/>
                </a:lnTo>
                <a:lnTo>
                  <a:pt x="1169923" y="649389"/>
                </a:lnTo>
                <a:lnTo>
                  <a:pt x="1104391" y="635698"/>
                </a:lnTo>
                <a:lnTo>
                  <a:pt x="1041018" y="614819"/>
                </a:lnTo>
                <a:lnTo>
                  <a:pt x="979931" y="587463"/>
                </a:lnTo>
                <a:lnTo>
                  <a:pt x="921511" y="554342"/>
                </a:lnTo>
                <a:lnTo>
                  <a:pt x="867536" y="514743"/>
                </a:lnTo>
                <a:lnTo>
                  <a:pt x="817879" y="470103"/>
                </a:lnTo>
                <a:lnTo>
                  <a:pt x="772540" y="420433"/>
                </a:lnTo>
                <a:lnTo>
                  <a:pt x="733678" y="366433"/>
                </a:lnTo>
                <a:lnTo>
                  <a:pt x="699769" y="308114"/>
                </a:lnTo>
                <a:lnTo>
                  <a:pt x="672464" y="246913"/>
                </a:lnTo>
                <a:lnTo>
                  <a:pt x="652271" y="183553"/>
                </a:lnTo>
                <a:lnTo>
                  <a:pt x="637920" y="118033"/>
                </a:lnTo>
                <a:lnTo>
                  <a:pt x="630681" y="51079"/>
                </a:lnTo>
                <a:lnTo>
                  <a:pt x="629919" y="17957"/>
                </a:lnTo>
              </a:path>
            </a:pathLst>
          </a:custGeom>
          <a:ln w="18719">
            <a:solidFill>
              <a:srgbClr val="1C365F"/>
            </a:solidFill>
          </a:ln>
        </p:spPr>
        <p:txBody>
          <a:bodyPr wrap="square" lIns="0" tIns="0" rIns="0" bIns="0" rtlCol="0"/>
          <a:lstStyle/>
          <a:p>
            <a:endParaRPr/>
          </a:p>
        </p:txBody>
      </p:sp>
      <p:sp>
        <p:nvSpPr>
          <p:cNvPr id="4" name="object 4"/>
          <p:cNvSpPr/>
          <p:nvPr/>
        </p:nvSpPr>
        <p:spPr>
          <a:xfrm>
            <a:off x="8426176" y="-721"/>
            <a:ext cx="1281430" cy="772160"/>
          </a:xfrm>
          <a:custGeom>
            <a:avLst/>
            <a:gdLst/>
            <a:ahLst/>
            <a:cxnLst/>
            <a:rect l="l" t="t" r="r" b="b"/>
            <a:pathLst>
              <a:path w="1281429" h="772160">
                <a:moveTo>
                  <a:pt x="1280846" y="771713"/>
                </a:moveTo>
                <a:lnTo>
                  <a:pt x="0" y="770278"/>
                </a:lnTo>
              </a:path>
              <a:path w="1281429" h="772160">
                <a:moveTo>
                  <a:pt x="646551" y="771713"/>
                </a:moveTo>
                <a:lnTo>
                  <a:pt x="1435" y="0"/>
                </a:lnTo>
              </a:path>
              <a:path w="1281429" h="772160">
                <a:moveTo>
                  <a:pt x="632859" y="771713"/>
                </a:moveTo>
                <a:lnTo>
                  <a:pt x="1280846" y="1435"/>
                </a:lnTo>
              </a:path>
              <a:path w="1281429" h="772160">
                <a:moveTo>
                  <a:pt x="637902" y="764513"/>
                </a:moveTo>
                <a:lnTo>
                  <a:pt x="636466" y="723"/>
                </a:lnTo>
              </a:path>
            </a:pathLst>
          </a:custGeom>
          <a:ln w="76312">
            <a:solidFill>
              <a:srgbClr val="669CD3"/>
            </a:solidFill>
          </a:ln>
        </p:spPr>
        <p:txBody>
          <a:bodyPr wrap="square" lIns="0" tIns="0" rIns="0" bIns="0" rtlCol="0"/>
          <a:lstStyle/>
          <a:p>
            <a:endParaRPr/>
          </a:p>
        </p:txBody>
      </p:sp>
      <p:sp>
        <p:nvSpPr>
          <p:cNvPr id="5" name="object 5"/>
          <p:cNvSpPr/>
          <p:nvPr/>
        </p:nvSpPr>
        <p:spPr>
          <a:xfrm>
            <a:off x="12005059" y="9776879"/>
            <a:ext cx="3327400" cy="510540"/>
          </a:xfrm>
          <a:custGeom>
            <a:avLst/>
            <a:gdLst/>
            <a:ahLst/>
            <a:cxnLst/>
            <a:rect l="l" t="t" r="r" b="b"/>
            <a:pathLst>
              <a:path w="3327400" h="510540">
                <a:moveTo>
                  <a:pt x="2773632" y="0"/>
                </a:moveTo>
                <a:lnTo>
                  <a:pt x="2831927" y="2877"/>
                </a:lnTo>
                <a:lnTo>
                  <a:pt x="2888826" y="12238"/>
                </a:lnTo>
                <a:lnTo>
                  <a:pt x="2945089" y="27354"/>
                </a:lnTo>
                <a:lnTo>
                  <a:pt x="2999701" y="48235"/>
                </a:lnTo>
                <a:lnTo>
                  <a:pt x="3051646" y="74151"/>
                </a:lnTo>
                <a:lnTo>
                  <a:pt x="3099781" y="105831"/>
                </a:lnTo>
                <a:lnTo>
                  <a:pt x="3145249" y="142548"/>
                </a:lnTo>
                <a:lnTo>
                  <a:pt x="3186271" y="183584"/>
                </a:lnTo>
                <a:lnTo>
                  <a:pt x="3222976" y="228938"/>
                </a:lnTo>
                <a:lnTo>
                  <a:pt x="3254600" y="277897"/>
                </a:lnTo>
                <a:lnTo>
                  <a:pt x="3280509" y="329009"/>
                </a:lnTo>
                <a:lnTo>
                  <a:pt x="3301465" y="383723"/>
                </a:lnTo>
                <a:lnTo>
                  <a:pt x="3316579" y="439881"/>
                </a:lnTo>
                <a:lnTo>
                  <a:pt x="3325850" y="496753"/>
                </a:lnTo>
                <a:lnTo>
                  <a:pt x="3326828" y="510118"/>
                </a:lnTo>
              </a:path>
              <a:path w="3327400" h="510540">
                <a:moveTo>
                  <a:pt x="2221198" y="510118"/>
                </a:moveTo>
                <a:lnTo>
                  <a:pt x="2225732" y="467960"/>
                </a:lnTo>
                <a:lnTo>
                  <a:pt x="2238051" y="411802"/>
                </a:lnTo>
                <a:lnTo>
                  <a:pt x="2255959" y="356369"/>
                </a:lnTo>
                <a:lnTo>
                  <a:pt x="2279709" y="303093"/>
                </a:lnTo>
                <a:lnTo>
                  <a:pt x="2308539" y="252695"/>
                </a:lnTo>
                <a:lnTo>
                  <a:pt x="2343085" y="205898"/>
                </a:lnTo>
                <a:lnTo>
                  <a:pt x="2381313" y="162703"/>
                </a:lnTo>
                <a:lnTo>
                  <a:pt x="2424495" y="123830"/>
                </a:lnTo>
                <a:lnTo>
                  <a:pt x="2471995" y="89991"/>
                </a:lnTo>
                <a:lnTo>
                  <a:pt x="2521654" y="60473"/>
                </a:lnTo>
                <a:lnTo>
                  <a:pt x="2574996" y="36716"/>
                </a:lnTo>
                <a:lnTo>
                  <a:pt x="2630370" y="18717"/>
                </a:lnTo>
                <a:lnTo>
                  <a:pt x="2687268" y="7199"/>
                </a:lnTo>
                <a:lnTo>
                  <a:pt x="2744929" y="720"/>
                </a:lnTo>
                <a:lnTo>
                  <a:pt x="2773632" y="0"/>
                </a:lnTo>
              </a:path>
              <a:path w="3327400" h="510540">
                <a:moveTo>
                  <a:pt x="1662718" y="0"/>
                </a:moveTo>
                <a:lnTo>
                  <a:pt x="1721014" y="2877"/>
                </a:lnTo>
                <a:lnTo>
                  <a:pt x="1777912" y="12238"/>
                </a:lnTo>
                <a:lnTo>
                  <a:pt x="1834048" y="27354"/>
                </a:lnTo>
                <a:lnTo>
                  <a:pt x="1888788" y="48235"/>
                </a:lnTo>
                <a:lnTo>
                  <a:pt x="1940606" y="74151"/>
                </a:lnTo>
                <a:lnTo>
                  <a:pt x="1988868" y="105831"/>
                </a:lnTo>
                <a:lnTo>
                  <a:pt x="2034208" y="142548"/>
                </a:lnTo>
                <a:lnTo>
                  <a:pt x="2075231" y="183584"/>
                </a:lnTo>
                <a:lnTo>
                  <a:pt x="2111935" y="228938"/>
                </a:lnTo>
                <a:lnTo>
                  <a:pt x="2143687" y="277897"/>
                </a:lnTo>
                <a:lnTo>
                  <a:pt x="2169596" y="329009"/>
                </a:lnTo>
                <a:lnTo>
                  <a:pt x="2190425" y="383723"/>
                </a:lnTo>
                <a:lnTo>
                  <a:pt x="2205538" y="439881"/>
                </a:lnTo>
                <a:lnTo>
                  <a:pt x="2214937" y="496753"/>
                </a:lnTo>
                <a:lnTo>
                  <a:pt x="2215914" y="510118"/>
                </a:lnTo>
              </a:path>
              <a:path w="3327400" h="510540">
                <a:moveTo>
                  <a:pt x="1110285" y="510118"/>
                </a:moveTo>
                <a:lnTo>
                  <a:pt x="1114819" y="467960"/>
                </a:lnTo>
                <a:lnTo>
                  <a:pt x="1127011" y="411802"/>
                </a:lnTo>
                <a:lnTo>
                  <a:pt x="1145046" y="356369"/>
                </a:lnTo>
                <a:lnTo>
                  <a:pt x="1168796" y="303093"/>
                </a:lnTo>
                <a:lnTo>
                  <a:pt x="1197626" y="252695"/>
                </a:lnTo>
                <a:lnTo>
                  <a:pt x="1232171" y="205898"/>
                </a:lnTo>
                <a:lnTo>
                  <a:pt x="1270273" y="162703"/>
                </a:lnTo>
                <a:lnTo>
                  <a:pt x="1313582" y="123830"/>
                </a:lnTo>
                <a:lnTo>
                  <a:pt x="1361081" y="89991"/>
                </a:lnTo>
                <a:lnTo>
                  <a:pt x="1410740" y="60473"/>
                </a:lnTo>
                <a:lnTo>
                  <a:pt x="1463956" y="36716"/>
                </a:lnTo>
                <a:lnTo>
                  <a:pt x="1519457" y="18717"/>
                </a:lnTo>
                <a:lnTo>
                  <a:pt x="1576355" y="7199"/>
                </a:lnTo>
                <a:lnTo>
                  <a:pt x="1633888" y="720"/>
                </a:lnTo>
                <a:lnTo>
                  <a:pt x="1662718" y="0"/>
                </a:lnTo>
              </a:path>
              <a:path w="3327400" h="510540">
                <a:moveTo>
                  <a:pt x="552491" y="0"/>
                </a:moveTo>
                <a:lnTo>
                  <a:pt x="610812" y="2877"/>
                </a:lnTo>
                <a:lnTo>
                  <a:pt x="667684" y="12238"/>
                </a:lnTo>
                <a:lnTo>
                  <a:pt x="723897" y="27354"/>
                </a:lnTo>
                <a:lnTo>
                  <a:pt x="778509" y="48235"/>
                </a:lnTo>
                <a:lnTo>
                  <a:pt x="830454" y="74151"/>
                </a:lnTo>
                <a:lnTo>
                  <a:pt x="878589" y="105831"/>
                </a:lnTo>
                <a:lnTo>
                  <a:pt x="924057" y="142548"/>
                </a:lnTo>
                <a:lnTo>
                  <a:pt x="965080" y="183584"/>
                </a:lnTo>
                <a:lnTo>
                  <a:pt x="1001784" y="228938"/>
                </a:lnTo>
                <a:lnTo>
                  <a:pt x="1033408" y="277897"/>
                </a:lnTo>
                <a:lnTo>
                  <a:pt x="1059317" y="329009"/>
                </a:lnTo>
                <a:lnTo>
                  <a:pt x="1080273" y="383723"/>
                </a:lnTo>
                <a:lnTo>
                  <a:pt x="1095387" y="439881"/>
                </a:lnTo>
                <a:lnTo>
                  <a:pt x="1104785" y="496753"/>
                </a:lnTo>
                <a:lnTo>
                  <a:pt x="1105763" y="510118"/>
                </a:lnTo>
              </a:path>
              <a:path w="3327400" h="510540">
                <a:moveTo>
                  <a:pt x="0" y="510118"/>
                </a:moveTo>
                <a:lnTo>
                  <a:pt x="4578" y="467960"/>
                </a:lnTo>
                <a:lnTo>
                  <a:pt x="16822" y="411802"/>
                </a:lnTo>
                <a:lnTo>
                  <a:pt x="34818" y="356369"/>
                </a:lnTo>
                <a:lnTo>
                  <a:pt x="58581" y="303093"/>
                </a:lnTo>
                <a:lnTo>
                  <a:pt x="87373" y="252695"/>
                </a:lnTo>
                <a:lnTo>
                  <a:pt x="121931" y="205898"/>
                </a:lnTo>
                <a:lnTo>
                  <a:pt x="160096" y="162703"/>
                </a:lnTo>
                <a:lnTo>
                  <a:pt x="203290" y="123830"/>
                </a:lnTo>
                <a:lnTo>
                  <a:pt x="250816" y="89991"/>
                </a:lnTo>
                <a:lnTo>
                  <a:pt x="300500" y="60473"/>
                </a:lnTo>
                <a:lnTo>
                  <a:pt x="353779" y="36716"/>
                </a:lnTo>
                <a:lnTo>
                  <a:pt x="409216" y="18717"/>
                </a:lnTo>
                <a:lnTo>
                  <a:pt x="466089" y="7199"/>
                </a:lnTo>
                <a:lnTo>
                  <a:pt x="523699" y="720"/>
                </a:lnTo>
                <a:lnTo>
                  <a:pt x="552491" y="0"/>
                </a:lnTo>
              </a:path>
            </a:pathLst>
          </a:custGeom>
          <a:ln w="76316">
            <a:solidFill>
              <a:srgbClr val="99D5F0"/>
            </a:solidFill>
          </a:ln>
        </p:spPr>
        <p:txBody>
          <a:bodyPr wrap="square" lIns="0" tIns="0" rIns="0" bIns="0" rtlCol="0"/>
          <a:lstStyle/>
          <a:p>
            <a:endParaRPr/>
          </a:p>
        </p:txBody>
      </p:sp>
      <p:pic>
        <p:nvPicPr>
          <p:cNvPr id="2050" name="Picture 2" descr="https://static.vecteezy.com/system/resources/previews/000/275/155/original/awesome-online-food-order-vector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26750" y="1288414"/>
            <a:ext cx="6477000" cy="759523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1149350" y="1288414"/>
            <a:ext cx="6705600" cy="1015663"/>
          </a:xfrm>
          <a:prstGeom prst="rect">
            <a:avLst/>
          </a:prstGeom>
          <a:noFill/>
        </p:spPr>
        <p:txBody>
          <a:bodyPr wrap="square" rtlCol="0">
            <a:spAutoFit/>
          </a:bodyPr>
          <a:lstStyle/>
          <a:p>
            <a:r>
              <a:rPr lang="en-IN" sz="6000" b="1" dirty="0" smtClean="0">
                <a:solidFill>
                  <a:srgbClr val="0070C0"/>
                </a:solidFill>
                <a:latin typeface="Times New Roman" panose="02020603050405020304" pitchFamily="18" charset="0"/>
                <a:cs typeface="Times New Roman" panose="02020603050405020304" pitchFamily="18" charset="0"/>
              </a:rPr>
              <a:t>Proposed Solution</a:t>
            </a:r>
            <a:endParaRPr lang="en-IN" sz="6000" b="1" dirty="0">
              <a:solidFill>
                <a:srgbClr val="0070C0"/>
              </a:solidFill>
              <a:latin typeface="Times New Roman" panose="02020603050405020304" pitchFamily="18" charset="0"/>
              <a:cs typeface="Times New Roman" panose="02020603050405020304" pitchFamily="18" charset="0"/>
            </a:endParaRPr>
          </a:p>
        </p:txBody>
      </p:sp>
      <p:sp>
        <p:nvSpPr>
          <p:cNvPr id="10" name="TextBox 9"/>
          <p:cNvSpPr txBox="1"/>
          <p:nvPr/>
        </p:nvSpPr>
        <p:spPr>
          <a:xfrm>
            <a:off x="1149350" y="2406650"/>
            <a:ext cx="9220200" cy="7478970"/>
          </a:xfrm>
          <a:prstGeom prst="rect">
            <a:avLst/>
          </a:prstGeom>
          <a:noFill/>
        </p:spPr>
        <p:txBody>
          <a:bodyPr wrap="square" rtlCol="0">
            <a:spAutoFit/>
          </a:bodyPr>
          <a:lstStyle/>
          <a:p>
            <a:pPr algn="just"/>
            <a:r>
              <a:rPr lang="en-US" sz="2000" dirty="0" smtClean="0">
                <a:latin typeface="Times New Roman" panose="02020603050405020304" pitchFamily="18" charset="0"/>
                <a:cs typeface="Times New Roman" panose="02020603050405020304" pitchFamily="18" charset="0"/>
              </a:rPr>
              <a:t>The proposed solution is an </a:t>
            </a:r>
            <a:r>
              <a:rPr lang="en-US" sz="2000" b="1" dirty="0" smtClean="0">
                <a:latin typeface="Times New Roman" panose="02020603050405020304" pitchFamily="18" charset="0"/>
                <a:cs typeface="Times New Roman" panose="02020603050405020304" pitchFamily="18" charset="0"/>
              </a:rPr>
              <a:t>Online Food Ordering App</a:t>
            </a:r>
            <a:r>
              <a:rPr lang="en-US" sz="2000" dirty="0" smtClean="0">
                <a:latin typeface="Times New Roman" panose="02020603050405020304" pitchFamily="18" charset="0"/>
                <a:cs typeface="Times New Roman" panose="02020603050405020304" pitchFamily="18" charset="0"/>
              </a:rPr>
              <a:t> designed to enhance the user experience and improve restaurant operations. The app will provide customers with an easy-to-use platform to browse a wide range of restaurant menus, place orders, customize their meals, and make secure payments—all from their smartphones. Key features include:</a:t>
            </a:r>
          </a:p>
          <a:p>
            <a:pPr algn="just"/>
            <a:endParaRPr lang="en-US" sz="2000" dirty="0" smtClean="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User Personalization</a:t>
            </a:r>
            <a:r>
              <a:rPr lang="en-US" sz="2000" dirty="0" smtClean="0">
                <a:latin typeface="Times New Roman" panose="02020603050405020304" pitchFamily="18" charset="0"/>
                <a:cs typeface="Times New Roman" panose="02020603050405020304" pitchFamily="18" charset="0"/>
              </a:rPr>
              <a:t>: The app will use customer preferences, previous orders, and location data to recommend relevant restaurants and dishes.</a:t>
            </a:r>
          </a:p>
          <a:p>
            <a:pPr marL="342900" indent="-342900" algn="just">
              <a:buFont typeface="Arial" panose="020B0604020202020204" pitchFamily="34" charset="0"/>
              <a:buChar char="•"/>
            </a:pPr>
            <a:endParaRPr lang="en-US" sz="2000" dirty="0" smtClean="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Real-Time Tracking</a:t>
            </a:r>
            <a:r>
              <a:rPr lang="en-US" sz="2000" dirty="0" smtClean="0">
                <a:latin typeface="Times New Roman" panose="02020603050405020304" pitchFamily="18" charset="0"/>
                <a:cs typeface="Times New Roman" panose="02020603050405020304" pitchFamily="18" charset="0"/>
              </a:rPr>
              <a:t>: Customers can track their orders in real time, receiving updates on order preparation, cooking, and delivery status.</a:t>
            </a:r>
          </a:p>
          <a:p>
            <a:pPr marL="342900" indent="-342900" algn="just">
              <a:buFont typeface="Arial" panose="020B0604020202020204" pitchFamily="34" charset="0"/>
              <a:buChar char="•"/>
            </a:pPr>
            <a:endParaRPr lang="en-US" sz="2000" dirty="0" smtClean="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Restaurant Management</a:t>
            </a:r>
            <a:r>
              <a:rPr lang="en-US" sz="2000" dirty="0" smtClean="0">
                <a:latin typeface="Times New Roman" panose="02020603050405020304" pitchFamily="18" charset="0"/>
                <a:cs typeface="Times New Roman" panose="02020603050405020304" pitchFamily="18" charset="0"/>
              </a:rPr>
              <a:t>: The app will allow restaurants to efficiently manage their orders, update menus, set delivery times, and handle customer feedback.</a:t>
            </a:r>
          </a:p>
          <a:p>
            <a:pPr marL="342900" indent="-342900" algn="just">
              <a:buFont typeface="Arial" panose="020B0604020202020204" pitchFamily="34" charset="0"/>
              <a:buChar char="•"/>
            </a:pPr>
            <a:endParaRPr lang="en-US" sz="2000" dirty="0" smtClean="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Secure Payments</a:t>
            </a:r>
            <a:r>
              <a:rPr lang="en-US" sz="2000" dirty="0" smtClean="0">
                <a:latin typeface="Times New Roman" panose="02020603050405020304" pitchFamily="18" charset="0"/>
                <a:cs typeface="Times New Roman" panose="02020603050405020304" pitchFamily="18" charset="0"/>
              </a:rPr>
              <a:t>: Multiple payment options, including credit/debit cards, digital wallets, and cash on delivery, will ensure secure and seamless transactions.</a:t>
            </a:r>
          </a:p>
          <a:p>
            <a:pPr marL="342900" indent="-342900" algn="just">
              <a:buFont typeface="Arial" panose="020B0604020202020204" pitchFamily="34" charset="0"/>
              <a:buChar char="•"/>
            </a:pPr>
            <a:endParaRPr lang="en-US" sz="2000" dirty="0" smtClean="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Customer Reviews and Ratings</a:t>
            </a:r>
            <a:r>
              <a:rPr lang="en-US" sz="2000" dirty="0" smtClean="0">
                <a:latin typeface="Times New Roman" panose="02020603050405020304" pitchFamily="18" charset="0"/>
                <a:cs typeface="Times New Roman" panose="02020603050405020304" pitchFamily="18" charset="0"/>
              </a:rPr>
              <a:t>: Users can rate and review restaurants, which helps build trust and provides feedback to improve services.</a:t>
            </a:r>
          </a:p>
          <a:p>
            <a:pPr marL="342900" indent="-342900" algn="just">
              <a:buFont typeface="Arial" panose="020B0604020202020204" pitchFamily="34" charset="0"/>
              <a:buChar char="•"/>
            </a:pPr>
            <a:endParaRPr lang="en-US" sz="2000" dirty="0" smtClean="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Promotions and Discounts</a:t>
            </a:r>
            <a:r>
              <a:rPr lang="en-US" sz="2000" dirty="0" smtClean="0">
                <a:latin typeface="Times New Roman" panose="02020603050405020304" pitchFamily="18" charset="0"/>
                <a:cs typeface="Times New Roman" panose="02020603050405020304" pitchFamily="18" charset="0"/>
              </a:rPr>
              <a:t>: The app will include promotional offers and discounts to encourage repeat customers and boost sales.</a:t>
            </a:r>
          </a:p>
          <a:p>
            <a:pPr algn="just"/>
            <a:endParaRPr lang="en-IN" sz="2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urtains"/>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6992725" y="0"/>
            <a:ext cx="1295400" cy="1288415"/>
          </a:xfrm>
          <a:custGeom>
            <a:avLst/>
            <a:gdLst/>
            <a:ahLst/>
            <a:cxnLst/>
            <a:rect l="l" t="t" r="r" b="b"/>
            <a:pathLst>
              <a:path w="1295400" h="1288415">
                <a:moveTo>
                  <a:pt x="0" y="17957"/>
                </a:moveTo>
                <a:lnTo>
                  <a:pt x="378" y="0"/>
                </a:lnTo>
              </a:path>
              <a:path w="1295400" h="1288415">
                <a:moveTo>
                  <a:pt x="1295247" y="1287449"/>
                </a:moveTo>
                <a:lnTo>
                  <a:pt x="1269999" y="1287995"/>
                </a:lnTo>
                <a:lnTo>
                  <a:pt x="1269999" y="1287284"/>
                </a:lnTo>
                <a:lnTo>
                  <a:pt x="1203832" y="1285836"/>
                </a:lnTo>
                <a:lnTo>
                  <a:pt x="1137538" y="1280083"/>
                </a:lnTo>
                <a:lnTo>
                  <a:pt x="1071371" y="1271447"/>
                </a:lnTo>
                <a:lnTo>
                  <a:pt x="1005839" y="1259204"/>
                </a:lnTo>
                <a:lnTo>
                  <a:pt x="941704" y="1244079"/>
                </a:lnTo>
                <a:lnTo>
                  <a:pt x="877696" y="1225359"/>
                </a:lnTo>
                <a:lnTo>
                  <a:pt x="814958" y="1203045"/>
                </a:lnTo>
                <a:lnTo>
                  <a:pt x="753871" y="1177848"/>
                </a:lnTo>
                <a:lnTo>
                  <a:pt x="693292" y="1149045"/>
                </a:lnTo>
                <a:lnTo>
                  <a:pt x="634999" y="1117371"/>
                </a:lnTo>
                <a:lnTo>
                  <a:pt x="578865" y="1082801"/>
                </a:lnTo>
                <a:lnTo>
                  <a:pt x="523366" y="1044651"/>
                </a:lnTo>
                <a:lnTo>
                  <a:pt x="470915" y="1004328"/>
                </a:lnTo>
                <a:lnTo>
                  <a:pt x="420496" y="961135"/>
                </a:lnTo>
                <a:lnTo>
                  <a:pt x="372236" y="915771"/>
                </a:lnTo>
                <a:lnTo>
                  <a:pt x="326135" y="867536"/>
                </a:lnTo>
                <a:lnTo>
                  <a:pt x="282955" y="817143"/>
                </a:lnTo>
                <a:lnTo>
                  <a:pt x="242569" y="763854"/>
                </a:lnTo>
                <a:lnTo>
                  <a:pt x="205231" y="709142"/>
                </a:lnTo>
                <a:lnTo>
                  <a:pt x="170687" y="652983"/>
                </a:lnTo>
                <a:lnTo>
                  <a:pt x="138937" y="593940"/>
                </a:lnTo>
                <a:lnTo>
                  <a:pt x="110108" y="534187"/>
                </a:lnTo>
                <a:lnTo>
                  <a:pt x="84200" y="472986"/>
                </a:lnTo>
                <a:lnTo>
                  <a:pt x="62610" y="410349"/>
                </a:lnTo>
                <a:lnTo>
                  <a:pt x="43179" y="346265"/>
                </a:lnTo>
                <a:lnTo>
                  <a:pt x="28066" y="282193"/>
                </a:lnTo>
                <a:lnTo>
                  <a:pt x="15874" y="216674"/>
                </a:lnTo>
                <a:lnTo>
                  <a:pt x="7238" y="150444"/>
                </a:lnTo>
                <a:lnTo>
                  <a:pt x="1396" y="84200"/>
                </a:lnTo>
                <a:lnTo>
                  <a:pt x="0" y="17957"/>
                </a:lnTo>
              </a:path>
              <a:path w="1295400" h="1288415">
                <a:moveTo>
                  <a:pt x="629919" y="17957"/>
                </a:moveTo>
                <a:lnTo>
                  <a:pt x="630324" y="0"/>
                </a:lnTo>
              </a:path>
              <a:path w="1295400" h="1288415">
                <a:moveTo>
                  <a:pt x="1295247" y="657473"/>
                </a:moveTo>
                <a:lnTo>
                  <a:pt x="1269999" y="658025"/>
                </a:lnTo>
                <a:lnTo>
                  <a:pt x="1269999" y="657301"/>
                </a:lnTo>
                <a:lnTo>
                  <a:pt x="1236979" y="656577"/>
                </a:lnTo>
                <a:lnTo>
                  <a:pt x="1169923" y="649389"/>
                </a:lnTo>
                <a:lnTo>
                  <a:pt x="1104391" y="635698"/>
                </a:lnTo>
                <a:lnTo>
                  <a:pt x="1041018" y="614819"/>
                </a:lnTo>
                <a:lnTo>
                  <a:pt x="979931" y="587463"/>
                </a:lnTo>
                <a:lnTo>
                  <a:pt x="921511" y="554342"/>
                </a:lnTo>
                <a:lnTo>
                  <a:pt x="867536" y="514743"/>
                </a:lnTo>
                <a:lnTo>
                  <a:pt x="817879" y="470103"/>
                </a:lnTo>
                <a:lnTo>
                  <a:pt x="772540" y="420433"/>
                </a:lnTo>
                <a:lnTo>
                  <a:pt x="733678" y="366433"/>
                </a:lnTo>
                <a:lnTo>
                  <a:pt x="699769" y="308114"/>
                </a:lnTo>
                <a:lnTo>
                  <a:pt x="672464" y="246913"/>
                </a:lnTo>
                <a:lnTo>
                  <a:pt x="652271" y="183553"/>
                </a:lnTo>
                <a:lnTo>
                  <a:pt x="637920" y="118033"/>
                </a:lnTo>
                <a:lnTo>
                  <a:pt x="630681" y="51079"/>
                </a:lnTo>
                <a:lnTo>
                  <a:pt x="629919" y="17957"/>
                </a:lnTo>
              </a:path>
            </a:pathLst>
          </a:custGeom>
          <a:ln w="18719">
            <a:solidFill>
              <a:srgbClr val="1C365F"/>
            </a:solidFill>
          </a:ln>
        </p:spPr>
        <p:txBody>
          <a:bodyPr wrap="square" lIns="0" tIns="0" rIns="0" bIns="0" rtlCol="0"/>
          <a:lstStyle/>
          <a:p>
            <a:endParaRPr/>
          </a:p>
        </p:txBody>
      </p:sp>
      <p:sp>
        <p:nvSpPr>
          <p:cNvPr id="4" name="object 4"/>
          <p:cNvSpPr/>
          <p:nvPr/>
        </p:nvSpPr>
        <p:spPr>
          <a:xfrm>
            <a:off x="0" y="9776879"/>
            <a:ext cx="2698115" cy="510540"/>
          </a:xfrm>
          <a:custGeom>
            <a:avLst/>
            <a:gdLst/>
            <a:ahLst/>
            <a:cxnLst/>
            <a:rect l="l" t="t" r="r" b="b"/>
            <a:pathLst>
              <a:path w="2698115" h="510540">
                <a:moveTo>
                  <a:pt x="2144849" y="0"/>
                </a:moveTo>
                <a:lnTo>
                  <a:pt x="2203169" y="2877"/>
                </a:lnTo>
                <a:lnTo>
                  <a:pt x="2260055" y="12238"/>
                </a:lnTo>
                <a:lnTo>
                  <a:pt x="2316204" y="27354"/>
                </a:lnTo>
                <a:lnTo>
                  <a:pt x="2370930" y="48235"/>
                </a:lnTo>
                <a:lnTo>
                  <a:pt x="2422774" y="74151"/>
                </a:lnTo>
                <a:lnTo>
                  <a:pt x="2471010" y="105831"/>
                </a:lnTo>
                <a:lnTo>
                  <a:pt x="2516364" y="142548"/>
                </a:lnTo>
                <a:lnTo>
                  <a:pt x="2557412" y="183584"/>
                </a:lnTo>
                <a:lnTo>
                  <a:pt x="2594129" y="228938"/>
                </a:lnTo>
                <a:lnTo>
                  <a:pt x="2625804" y="277897"/>
                </a:lnTo>
                <a:lnTo>
                  <a:pt x="2651726" y="329009"/>
                </a:lnTo>
                <a:lnTo>
                  <a:pt x="2672605" y="383723"/>
                </a:lnTo>
                <a:lnTo>
                  <a:pt x="2687719" y="439881"/>
                </a:lnTo>
                <a:lnTo>
                  <a:pt x="2697092" y="496753"/>
                </a:lnTo>
                <a:lnTo>
                  <a:pt x="2698064" y="510118"/>
                </a:lnTo>
              </a:path>
              <a:path w="2698115" h="510540">
                <a:moveTo>
                  <a:pt x="1592358" y="510118"/>
                </a:moveTo>
                <a:lnTo>
                  <a:pt x="1596936" y="467960"/>
                </a:lnTo>
                <a:lnTo>
                  <a:pt x="1609179" y="411802"/>
                </a:lnTo>
                <a:lnTo>
                  <a:pt x="1627176" y="356369"/>
                </a:lnTo>
                <a:lnTo>
                  <a:pt x="1650939" y="303093"/>
                </a:lnTo>
                <a:lnTo>
                  <a:pt x="1679731" y="252695"/>
                </a:lnTo>
                <a:lnTo>
                  <a:pt x="1714301" y="205898"/>
                </a:lnTo>
                <a:lnTo>
                  <a:pt x="1752454" y="162703"/>
                </a:lnTo>
                <a:lnTo>
                  <a:pt x="1795661" y="123830"/>
                </a:lnTo>
                <a:lnTo>
                  <a:pt x="1843173" y="89991"/>
                </a:lnTo>
                <a:lnTo>
                  <a:pt x="1892858" y="60473"/>
                </a:lnTo>
                <a:lnTo>
                  <a:pt x="1946136" y="36716"/>
                </a:lnTo>
                <a:lnTo>
                  <a:pt x="2001574" y="18717"/>
                </a:lnTo>
                <a:lnTo>
                  <a:pt x="2058447" y="7198"/>
                </a:lnTo>
                <a:lnTo>
                  <a:pt x="2116044" y="720"/>
                </a:lnTo>
                <a:lnTo>
                  <a:pt x="2144849" y="0"/>
                </a:lnTo>
              </a:path>
              <a:path w="2698115" h="510540">
                <a:moveTo>
                  <a:pt x="1034621" y="0"/>
                </a:moveTo>
                <a:lnTo>
                  <a:pt x="1092942" y="2877"/>
                </a:lnTo>
                <a:lnTo>
                  <a:pt x="1149820" y="12238"/>
                </a:lnTo>
                <a:lnTo>
                  <a:pt x="1205983" y="27354"/>
                </a:lnTo>
                <a:lnTo>
                  <a:pt x="1260701" y="48235"/>
                </a:lnTo>
                <a:lnTo>
                  <a:pt x="1312533" y="74151"/>
                </a:lnTo>
                <a:lnTo>
                  <a:pt x="1360783" y="105831"/>
                </a:lnTo>
                <a:lnTo>
                  <a:pt x="1406136" y="142548"/>
                </a:lnTo>
                <a:lnTo>
                  <a:pt x="1447184" y="183584"/>
                </a:lnTo>
                <a:lnTo>
                  <a:pt x="1483901" y="228938"/>
                </a:lnTo>
                <a:lnTo>
                  <a:pt x="1515577" y="277897"/>
                </a:lnTo>
                <a:lnTo>
                  <a:pt x="1541498" y="329009"/>
                </a:lnTo>
                <a:lnTo>
                  <a:pt x="1562378" y="383723"/>
                </a:lnTo>
                <a:lnTo>
                  <a:pt x="1577504" y="439881"/>
                </a:lnTo>
                <a:lnTo>
                  <a:pt x="1586852" y="496753"/>
                </a:lnTo>
                <a:lnTo>
                  <a:pt x="1587835" y="510118"/>
                </a:lnTo>
              </a:path>
              <a:path w="2698115" h="510540">
                <a:moveTo>
                  <a:pt x="482130" y="510118"/>
                </a:moveTo>
                <a:lnTo>
                  <a:pt x="486708" y="467960"/>
                </a:lnTo>
                <a:lnTo>
                  <a:pt x="498948" y="411802"/>
                </a:lnTo>
                <a:lnTo>
                  <a:pt x="516946" y="356369"/>
                </a:lnTo>
                <a:lnTo>
                  <a:pt x="540708" y="303093"/>
                </a:lnTo>
                <a:lnTo>
                  <a:pt x="569507" y="252695"/>
                </a:lnTo>
                <a:lnTo>
                  <a:pt x="604065" y="205898"/>
                </a:lnTo>
                <a:lnTo>
                  <a:pt x="642225" y="162703"/>
                </a:lnTo>
                <a:lnTo>
                  <a:pt x="685424" y="123830"/>
                </a:lnTo>
                <a:lnTo>
                  <a:pt x="732946" y="89991"/>
                </a:lnTo>
                <a:lnTo>
                  <a:pt x="782625" y="60473"/>
                </a:lnTo>
                <a:lnTo>
                  <a:pt x="835905" y="36716"/>
                </a:lnTo>
                <a:lnTo>
                  <a:pt x="891344" y="18717"/>
                </a:lnTo>
                <a:lnTo>
                  <a:pt x="948221" y="7198"/>
                </a:lnTo>
                <a:lnTo>
                  <a:pt x="1005823" y="720"/>
                </a:lnTo>
                <a:lnTo>
                  <a:pt x="1034621" y="0"/>
                </a:lnTo>
              </a:path>
              <a:path w="2698115" h="510540">
                <a:moveTo>
                  <a:pt x="0" y="5129"/>
                </a:moveTo>
                <a:lnTo>
                  <a:pt x="38869" y="12238"/>
                </a:lnTo>
                <a:lnTo>
                  <a:pt x="95032" y="27354"/>
                </a:lnTo>
                <a:lnTo>
                  <a:pt x="149751" y="48235"/>
                </a:lnTo>
                <a:lnTo>
                  <a:pt x="201588" y="74151"/>
                </a:lnTo>
                <a:lnTo>
                  <a:pt x="249829" y="105831"/>
                </a:lnTo>
                <a:lnTo>
                  <a:pt x="295186" y="142548"/>
                </a:lnTo>
                <a:lnTo>
                  <a:pt x="336228" y="183584"/>
                </a:lnTo>
                <a:lnTo>
                  <a:pt x="372949" y="228938"/>
                </a:lnTo>
                <a:lnTo>
                  <a:pt x="404630" y="277897"/>
                </a:lnTo>
                <a:lnTo>
                  <a:pt x="430545" y="329009"/>
                </a:lnTo>
                <a:lnTo>
                  <a:pt x="451426" y="383723"/>
                </a:lnTo>
                <a:lnTo>
                  <a:pt x="466548" y="439881"/>
                </a:lnTo>
                <a:lnTo>
                  <a:pt x="475909" y="496753"/>
                </a:lnTo>
                <a:lnTo>
                  <a:pt x="476886" y="510118"/>
                </a:lnTo>
              </a:path>
            </a:pathLst>
          </a:custGeom>
          <a:ln w="76316">
            <a:solidFill>
              <a:srgbClr val="99D5F0"/>
            </a:solidFill>
          </a:ln>
        </p:spPr>
        <p:txBody>
          <a:bodyPr wrap="square" lIns="0" tIns="0" rIns="0" bIns="0" rtlCol="0"/>
          <a:lstStyle/>
          <a:p>
            <a:endParaRPr/>
          </a:p>
        </p:txBody>
      </p:sp>
      <p:pic>
        <p:nvPicPr>
          <p:cNvPr id="3074" name="Picture 2" descr="https://netehost.com/wp-content/uploads/2022/04/Higher-Spend-on-Food-Order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93550" y="4559123"/>
            <a:ext cx="6394575" cy="561992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920750" y="644207"/>
            <a:ext cx="6400800" cy="1015663"/>
          </a:xfrm>
          <a:prstGeom prst="rect">
            <a:avLst/>
          </a:prstGeom>
          <a:noFill/>
        </p:spPr>
        <p:txBody>
          <a:bodyPr wrap="square" rtlCol="0">
            <a:spAutoFit/>
          </a:bodyPr>
          <a:lstStyle/>
          <a:p>
            <a:r>
              <a:rPr lang="en-IN" sz="6000" b="1" dirty="0" smtClean="0">
                <a:solidFill>
                  <a:srgbClr val="0070C0"/>
                </a:solidFill>
                <a:latin typeface="Times New Roman" panose="02020603050405020304" pitchFamily="18" charset="0"/>
                <a:cs typeface="Times New Roman" panose="02020603050405020304" pitchFamily="18" charset="0"/>
              </a:rPr>
              <a:t>Project Overview</a:t>
            </a:r>
            <a:endParaRPr lang="en-IN" sz="6000" b="1" dirty="0">
              <a:solidFill>
                <a:srgbClr val="0070C0"/>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940955" y="1669684"/>
            <a:ext cx="16676702" cy="1421992"/>
          </a:xfrm>
          <a:prstGeom prst="rect">
            <a:avLst/>
          </a:prstGeom>
          <a:noFill/>
        </p:spPr>
        <p:txBody>
          <a:bodyPr wrap="square" rtlCol="0">
            <a:spAutoFit/>
          </a:bodyPr>
          <a:lstStyle/>
          <a:p>
            <a:pPr algn="just">
              <a:lnSpc>
                <a:spcPct val="150000"/>
              </a:lnSpc>
            </a:pPr>
            <a:r>
              <a:rPr lang="en-US" sz="2000" dirty="0" smtClean="0">
                <a:latin typeface="Times New Roman" panose="02020603050405020304" pitchFamily="18" charset="0"/>
                <a:cs typeface="Times New Roman" panose="02020603050405020304" pitchFamily="18" charset="0"/>
              </a:rPr>
              <a:t>The </a:t>
            </a:r>
            <a:r>
              <a:rPr lang="en-US" sz="2000" b="1" dirty="0" smtClean="0">
                <a:latin typeface="Times New Roman" panose="02020603050405020304" pitchFamily="18" charset="0"/>
                <a:cs typeface="Times New Roman" panose="02020603050405020304" pitchFamily="18" charset="0"/>
              </a:rPr>
              <a:t>Online Food Ordering App</a:t>
            </a:r>
            <a:r>
              <a:rPr lang="en-US" sz="2000" dirty="0" smtClean="0">
                <a:latin typeface="Times New Roman" panose="02020603050405020304" pitchFamily="18" charset="0"/>
                <a:cs typeface="Times New Roman" panose="02020603050405020304" pitchFamily="18" charset="0"/>
              </a:rPr>
              <a:t> is a web-based application designed to provide users with a seamless and efficient way to order food from various restaurants. Built using the </a:t>
            </a:r>
            <a:r>
              <a:rPr lang="en-US" sz="2000" b="1" dirty="0" smtClean="0">
                <a:latin typeface="Times New Roman" panose="02020603050405020304" pitchFamily="18" charset="0"/>
                <a:cs typeface="Times New Roman" panose="02020603050405020304" pitchFamily="18" charset="0"/>
              </a:rPr>
              <a:t>MERN stack</a:t>
            </a:r>
            <a:r>
              <a:rPr lang="en-US" sz="2000" dirty="0" smtClean="0">
                <a:latin typeface="Times New Roman" panose="02020603050405020304" pitchFamily="18" charset="0"/>
                <a:cs typeface="Times New Roman" panose="02020603050405020304" pitchFamily="18" charset="0"/>
              </a:rPr>
              <a:t> (MongoDB, Express.js, React, Node.js), the app will provide users with a modern, scalable, and secure platform that makes ordering food easy, fast, and enjoyable. The app allows users to browse restaurant menus, customize orders, pay securely, and track deliveries in real-time.</a:t>
            </a:r>
            <a:endParaRPr lang="en-IN" sz="2000" dirty="0">
              <a:latin typeface="Times New Roman" panose="02020603050405020304" pitchFamily="18" charset="0"/>
              <a:cs typeface="Times New Roman" panose="02020603050405020304" pitchFamily="18" charset="0"/>
            </a:endParaRPr>
          </a:p>
        </p:txBody>
      </p:sp>
      <p:sp>
        <p:nvSpPr>
          <p:cNvPr id="9" name="TextBox 8"/>
          <p:cNvSpPr txBox="1"/>
          <p:nvPr/>
        </p:nvSpPr>
        <p:spPr>
          <a:xfrm>
            <a:off x="920750" y="3223350"/>
            <a:ext cx="10952596" cy="6555641"/>
          </a:xfrm>
          <a:prstGeom prst="rect">
            <a:avLst/>
          </a:prstGeom>
          <a:noFill/>
        </p:spPr>
        <p:txBody>
          <a:bodyPr wrap="square" rtlCol="0">
            <a:spAutoFit/>
          </a:bodyPr>
          <a:lstStyle/>
          <a:p>
            <a:pPr algn="l"/>
            <a:r>
              <a:rPr lang="en-US" sz="2400" b="1" dirty="0" smtClean="0">
                <a:solidFill>
                  <a:srgbClr val="0070C0"/>
                </a:solidFill>
                <a:latin typeface="Times New Roman" panose="02020603050405020304" pitchFamily="18" charset="0"/>
                <a:cs typeface="Times New Roman" panose="02020603050405020304" pitchFamily="18" charset="0"/>
              </a:rPr>
              <a:t>Key Features:</a:t>
            </a:r>
          </a:p>
          <a:p>
            <a:pPr algn="l"/>
            <a:endParaRPr lang="en-US" dirty="0" smtClean="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User Authentication</a:t>
            </a:r>
            <a:r>
              <a:rPr lang="en-US" dirty="0" smtClean="0">
                <a:latin typeface="Times New Roman" panose="02020603050405020304" pitchFamily="18" charset="0"/>
                <a:cs typeface="Times New Roman" panose="02020603050405020304" pitchFamily="18" charset="0"/>
              </a:rPr>
              <a:t>:</a:t>
            </a:r>
            <a:br>
              <a:rPr lang="en-US"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Users can sign up, log in, and manage their profiles securely. Authentication and authorization are handled using JWT (JSON Web Tokens) for a smooth user experience.</a:t>
            </a:r>
          </a:p>
          <a:p>
            <a:pPr marL="285750" indent="-285750" algn="l">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Restaurant Menu</a:t>
            </a:r>
            <a:r>
              <a:rPr lang="en-US" dirty="0" smtClean="0">
                <a:latin typeface="Times New Roman" panose="02020603050405020304" pitchFamily="18" charset="0"/>
                <a:cs typeface="Times New Roman" panose="02020603050405020304" pitchFamily="18" charset="0"/>
              </a:rPr>
              <a:t>:</a:t>
            </a:r>
            <a:br>
              <a:rPr lang="en-US"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Restaurants can list their menus with categories (e.g., veg, non-veg, desserts) and offer filtering options based on cuisine, price, and ratings..</a:t>
            </a:r>
          </a:p>
          <a:p>
            <a:pPr marL="285750" indent="-285750" algn="l">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Real-Time Order Tracking</a:t>
            </a:r>
            <a:r>
              <a:rPr lang="en-US" dirty="0" smtClean="0">
                <a:latin typeface="Times New Roman" panose="02020603050405020304" pitchFamily="18" charset="0"/>
                <a:cs typeface="Times New Roman" panose="02020603050405020304" pitchFamily="18" charset="0"/>
              </a:rPr>
              <a:t>:</a:t>
            </a:r>
            <a:br>
              <a:rPr lang="en-US"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Once an order is placed, users can track their orders in real-time from preparation to delivery. Notifications will update users on the status of their order.</a:t>
            </a:r>
          </a:p>
          <a:p>
            <a:pPr marL="285750" indent="-285750" algn="l">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Payment Integration</a:t>
            </a:r>
            <a:r>
              <a:rPr lang="en-US" dirty="0" smtClean="0">
                <a:latin typeface="Times New Roman" panose="02020603050405020304" pitchFamily="18" charset="0"/>
                <a:cs typeface="Times New Roman" panose="02020603050405020304" pitchFamily="18" charset="0"/>
              </a:rPr>
              <a:t>:</a:t>
            </a:r>
            <a:br>
              <a:rPr lang="en-US"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The app supports secure payment options such as credit/debit cards and digital wallets through third-party payment gateways like Stripe or PayPal.</a:t>
            </a:r>
          </a:p>
          <a:p>
            <a:pPr marL="285750" indent="-285750" algn="l">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Admin Dashboard</a:t>
            </a:r>
            <a:r>
              <a:rPr lang="en-US" dirty="0" smtClean="0">
                <a:latin typeface="Times New Roman" panose="02020603050405020304" pitchFamily="18" charset="0"/>
                <a:cs typeface="Times New Roman" panose="02020603050405020304" pitchFamily="18" charset="0"/>
              </a:rPr>
              <a:t>:</a:t>
            </a:r>
            <a:br>
              <a:rPr lang="en-US"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A backend dashboard for restaurant owners and administrators to manage orders, update the menu, track delivery progress, and view analytics on sales and user activity. </a:t>
            </a:r>
          </a:p>
          <a:p>
            <a:pPr marL="285750" indent="-285750" algn="l">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Search and Filters</a:t>
            </a:r>
            <a:r>
              <a:rPr lang="en-US" dirty="0" smtClean="0">
                <a:latin typeface="Times New Roman" panose="02020603050405020304" pitchFamily="18" charset="0"/>
                <a:cs typeface="Times New Roman" panose="02020603050405020304" pitchFamily="18" charset="0"/>
              </a:rPr>
              <a:t>:</a:t>
            </a:r>
            <a:br>
              <a:rPr lang="en-US"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Users can search for restaurants and dishes based on location, cuisine type, price, ratings, and other criteria.</a:t>
            </a:r>
          </a:p>
          <a:p>
            <a:pPr marL="285750" indent="-285750" algn="l">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Responsive Design</a:t>
            </a:r>
            <a:r>
              <a:rPr lang="en-US" dirty="0" smtClean="0">
                <a:latin typeface="Times New Roman" panose="02020603050405020304" pitchFamily="18" charset="0"/>
                <a:cs typeface="Times New Roman" panose="02020603050405020304" pitchFamily="18" charset="0"/>
              </a:rPr>
              <a:t>:</a:t>
            </a:r>
            <a:br>
              <a:rPr lang="en-US"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The app is designed to be fully responsive, providing an optimized experience across different devices like smartphones, tablets, and desktops.</a:t>
            </a:r>
          </a:p>
          <a:p>
            <a:pPr marL="285750" indent="-285750" algn="l">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http://schemas.microsoft.com/office/powerpoint/2012/main">
    <mc:Choice Requires="p15">
      <p:transition spd="slow">
        <p15:prstTrans prst="prestige"/>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995958" y="8671679"/>
            <a:ext cx="2035810" cy="1615440"/>
          </a:xfrm>
          <a:custGeom>
            <a:avLst/>
            <a:gdLst/>
            <a:ahLst/>
            <a:cxnLst/>
            <a:rect l="l" t="t" r="r" b="b"/>
            <a:pathLst>
              <a:path w="2035809" h="1615440">
                <a:moveTo>
                  <a:pt x="2035684" y="640073"/>
                </a:moveTo>
                <a:lnTo>
                  <a:pt x="2032077" y="573115"/>
                </a:lnTo>
                <a:lnTo>
                  <a:pt x="2021994" y="506875"/>
                </a:lnTo>
                <a:lnTo>
                  <a:pt x="2003998" y="442076"/>
                </a:lnTo>
                <a:lnTo>
                  <a:pt x="1980236" y="379434"/>
                </a:lnTo>
                <a:lnTo>
                  <a:pt x="1949997" y="319670"/>
                </a:lnTo>
                <a:lnTo>
                  <a:pt x="1913282" y="263511"/>
                </a:lnTo>
                <a:lnTo>
                  <a:pt x="1871511" y="211670"/>
                </a:lnTo>
                <a:lnTo>
                  <a:pt x="1824001" y="164159"/>
                </a:lnTo>
                <a:lnTo>
                  <a:pt x="1772159" y="122402"/>
                </a:lnTo>
                <a:lnTo>
                  <a:pt x="1715289" y="85673"/>
                </a:lnTo>
                <a:lnTo>
                  <a:pt x="1656246" y="55435"/>
                </a:lnTo>
                <a:lnTo>
                  <a:pt x="1593597" y="31673"/>
                </a:lnTo>
                <a:lnTo>
                  <a:pt x="1528802" y="13677"/>
                </a:lnTo>
                <a:lnTo>
                  <a:pt x="1462559" y="3594"/>
                </a:lnTo>
                <a:lnTo>
                  <a:pt x="1395604" y="0"/>
                </a:lnTo>
                <a:lnTo>
                  <a:pt x="1361759" y="723"/>
                </a:lnTo>
                <a:lnTo>
                  <a:pt x="1295528" y="7924"/>
                </a:lnTo>
                <a:lnTo>
                  <a:pt x="1230009" y="21602"/>
                </a:lnTo>
                <a:lnTo>
                  <a:pt x="1165925" y="42481"/>
                </a:lnTo>
                <a:lnTo>
                  <a:pt x="1104723" y="69837"/>
                </a:lnTo>
                <a:lnTo>
                  <a:pt x="1047129" y="102958"/>
                </a:lnTo>
                <a:lnTo>
                  <a:pt x="993128" y="142557"/>
                </a:lnTo>
                <a:lnTo>
                  <a:pt x="942735" y="187197"/>
                </a:lnTo>
                <a:lnTo>
                  <a:pt x="898082" y="237590"/>
                </a:lnTo>
                <a:lnTo>
                  <a:pt x="858483" y="291591"/>
                </a:lnTo>
                <a:lnTo>
                  <a:pt x="825374" y="349198"/>
                </a:lnTo>
                <a:lnTo>
                  <a:pt x="798006" y="410395"/>
                </a:lnTo>
                <a:lnTo>
                  <a:pt x="777127" y="474476"/>
                </a:lnTo>
                <a:lnTo>
                  <a:pt x="763449" y="539996"/>
                </a:lnTo>
                <a:lnTo>
                  <a:pt x="756248" y="606233"/>
                </a:lnTo>
                <a:lnTo>
                  <a:pt x="755524" y="640073"/>
                </a:lnTo>
                <a:lnTo>
                  <a:pt x="755273" y="1615318"/>
                </a:lnTo>
              </a:path>
              <a:path w="2035809" h="1615440">
                <a:moveTo>
                  <a:pt x="2035684" y="1615318"/>
                </a:moveTo>
                <a:lnTo>
                  <a:pt x="2035684" y="640073"/>
                </a:lnTo>
              </a:path>
              <a:path w="2035809" h="1615440">
                <a:moveTo>
                  <a:pt x="1280402" y="640073"/>
                </a:moveTo>
                <a:lnTo>
                  <a:pt x="1276808" y="573115"/>
                </a:lnTo>
                <a:lnTo>
                  <a:pt x="1266725" y="506875"/>
                </a:lnTo>
                <a:lnTo>
                  <a:pt x="1248729" y="442076"/>
                </a:lnTo>
                <a:lnTo>
                  <a:pt x="1224967" y="379434"/>
                </a:lnTo>
                <a:lnTo>
                  <a:pt x="1194728" y="319670"/>
                </a:lnTo>
                <a:lnTo>
                  <a:pt x="1158000" y="263511"/>
                </a:lnTo>
                <a:lnTo>
                  <a:pt x="1116242" y="211670"/>
                </a:lnTo>
                <a:lnTo>
                  <a:pt x="1068732" y="164159"/>
                </a:lnTo>
                <a:lnTo>
                  <a:pt x="1016890" y="122402"/>
                </a:lnTo>
                <a:lnTo>
                  <a:pt x="960007" y="85673"/>
                </a:lnTo>
                <a:lnTo>
                  <a:pt x="900965" y="55435"/>
                </a:lnTo>
                <a:lnTo>
                  <a:pt x="838328" y="31673"/>
                </a:lnTo>
                <a:lnTo>
                  <a:pt x="773533" y="13677"/>
                </a:lnTo>
                <a:lnTo>
                  <a:pt x="707290" y="3594"/>
                </a:lnTo>
                <a:lnTo>
                  <a:pt x="640335" y="0"/>
                </a:lnTo>
                <a:lnTo>
                  <a:pt x="606490" y="723"/>
                </a:lnTo>
                <a:lnTo>
                  <a:pt x="540247" y="7924"/>
                </a:lnTo>
                <a:lnTo>
                  <a:pt x="474727" y="21602"/>
                </a:lnTo>
                <a:lnTo>
                  <a:pt x="410656" y="42481"/>
                </a:lnTo>
                <a:lnTo>
                  <a:pt x="349454" y="69837"/>
                </a:lnTo>
                <a:lnTo>
                  <a:pt x="291847" y="102958"/>
                </a:lnTo>
                <a:lnTo>
                  <a:pt x="237847" y="142557"/>
                </a:lnTo>
                <a:lnTo>
                  <a:pt x="187453" y="187197"/>
                </a:lnTo>
                <a:lnTo>
                  <a:pt x="142813" y="237590"/>
                </a:lnTo>
                <a:lnTo>
                  <a:pt x="103214" y="291591"/>
                </a:lnTo>
                <a:lnTo>
                  <a:pt x="70093" y="349198"/>
                </a:lnTo>
                <a:lnTo>
                  <a:pt x="42737" y="410395"/>
                </a:lnTo>
                <a:lnTo>
                  <a:pt x="21858" y="474476"/>
                </a:lnTo>
                <a:lnTo>
                  <a:pt x="8180" y="539996"/>
                </a:lnTo>
                <a:lnTo>
                  <a:pt x="979" y="606233"/>
                </a:lnTo>
                <a:lnTo>
                  <a:pt x="255" y="640073"/>
                </a:lnTo>
                <a:lnTo>
                  <a:pt x="0" y="1615318"/>
                </a:lnTo>
              </a:path>
              <a:path w="2035809" h="1615440">
                <a:moveTo>
                  <a:pt x="1280402" y="1615318"/>
                </a:moveTo>
                <a:lnTo>
                  <a:pt x="1280402" y="640073"/>
                </a:lnTo>
              </a:path>
            </a:pathLst>
          </a:custGeom>
          <a:ln w="18719">
            <a:solidFill>
              <a:srgbClr val="1C365F"/>
            </a:solidFill>
          </a:ln>
        </p:spPr>
        <p:txBody>
          <a:bodyPr wrap="square" lIns="0" tIns="0" rIns="0" bIns="0" rtlCol="0"/>
          <a:lstStyle/>
          <a:p>
            <a:endParaRPr/>
          </a:p>
        </p:txBody>
      </p:sp>
      <p:sp>
        <p:nvSpPr>
          <p:cNvPr id="3" name="object 3"/>
          <p:cNvSpPr/>
          <p:nvPr/>
        </p:nvSpPr>
        <p:spPr>
          <a:xfrm>
            <a:off x="16992725" y="0"/>
            <a:ext cx="1295400" cy="1288415"/>
          </a:xfrm>
          <a:custGeom>
            <a:avLst/>
            <a:gdLst/>
            <a:ahLst/>
            <a:cxnLst/>
            <a:rect l="l" t="t" r="r" b="b"/>
            <a:pathLst>
              <a:path w="1295400" h="1288415">
                <a:moveTo>
                  <a:pt x="0" y="17957"/>
                </a:moveTo>
                <a:lnTo>
                  <a:pt x="378" y="0"/>
                </a:lnTo>
              </a:path>
              <a:path w="1295400" h="1288415">
                <a:moveTo>
                  <a:pt x="1295247" y="1287449"/>
                </a:moveTo>
                <a:lnTo>
                  <a:pt x="1269999" y="1287995"/>
                </a:lnTo>
                <a:lnTo>
                  <a:pt x="1269999" y="1287284"/>
                </a:lnTo>
                <a:lnTo>
                  <a:pt x="1203832" y="1285836"/>
                </a:lnTo>
                <a:lnTo>
                  <a:pt x="1137538" y="1280083"/>
                </a:lnTo>
                <a:lnTo>
                  <a:pt x="1071371" y="1271447"/>
                </a:lnTo>
                <a:lnTo>
                  <a:pt x="1005839" y="1259204"/>
                </a:lnTo>
                <a:lnTo>
                  <a:pt x="941704" y="1244079"/>
                </a:lnTo>
                <a:lnTo>
                  <a:pt x="877696" y="1225359"/>
                </a:lnTo>
                <a:lnTo>
                  <a:pt x="814958" y="1203045"/>
                </a:lnTo>
                <a:lnTo>
                  <a:pt x="753871" y="1177848"/>
                </a:lnTo>
                <a:lnTo>
                  <a:pt x="693292" y="1149045"/>
                </a:lnTo>
                <a:lnTo>
                  <a:pt x="634999" y="1117371"/>
                </a:lnTo>
                <a:lnTo>
                  <a:pt x="578865" y="1082801"/>
                </a:lnTo>
                <a:lnTo>
                  <a:pt x="523366" y="1044651"/>
                </a:lnTo>
                <a:lnTo>
                  <a:pt x="470915" y="1004328"/>
                </a:lnTo>
                <a:lnTo>
                  <a:pt x="420496" y="961135"/>
                </a:lnTo>
                <a:lnTo>
                  <a:pt x="372236" y="915771"/>
                </a:lnTo>
                <a:lnTo>
                  <a:pt x="326135" y="867536"/>
                </a:lnTo>
                <a:lnTo>
                  <a:pt x="282955" y="817143"/>
                </a:lnTo>
                <a:lnTo>
                  <a:pt x="242569" y="763854"/>
                </a:lnTo>
                <a:lnTo>
                  <a:pt x="205231" y="709142"/>
                </a:lnTo>
                <a:lnTo>
                  <a:pt x="170687" y="652983"/>
                </a:lnTo>
                <a:lnTo>
                  <a:pt x="138937" y="593940"/>
                </a:lnTo>
                <a:lnTo>
                  <a:pt x="110108" y="534187"/>
                </a:lnTo>
                <a:lnTo>
                  <a:pt x="84200" y="472986"/>
                </a:lnTo>
                <a:lnTo>
                  <a:pt x="62610" y="410349"/>
                </a:lnTo>
                <a:lnTo>
                  <a:pt x="43179" y="346265"/>
                </a:lnTo>
                <a:lnTo>
                  <a:pt x="28066" y="282193"/>
                </a:lnTo>
                <a:lnTo>
                  <a:pt x="15874" y="216674"/>
                </a:lnTo>
                <a:lnTo>
                  <a:pt x="7238" y="150444"/>
                </a:lnTo>
                <a:lnTo>
                  <a:pt x="1396" y="84200"/>
                </a:lnTo>
                <a:lnTo>
                  <a:pt x="0" y="17957"/>
                </a:lnTo>
              </a:path>
              <a:path w="1295400" h="1288415">
                <a:moveTo>
                  <a:pt x="629919" y="17957"/>
                </a:moveTo>
                <a:lnTo>
                  <a:pt x="630324" y="0"/>
                </a:lnTo>
              </a:path>
              <a:path w="1295400" h="1288415">
                <a:moveTo>
                  <a:pt x="1295247" y="657473"/>
                </a:moveTo>
                <a:lnTo>
                  <a:pt x="1269999" y="658025"/>
                </a:lnTo>
                <a:lnTo>
                  <a:pt x="1269999" y="657301"/>
                </a:lnTo>
                <a:lnTo>
                  <a:pt x="1236979" y="656577"/>
                </a:lnTo>
                <a:lnTo>
                  <a:pt x="1169923" y="649376"/>
                </a:lnTo>
                <a:lnTo>
                  <a:pt x="1104391" y="635698"/>
                </a:lnTo>
                <a:lnTo>
                  <a:pt x="1041018" y="614819"/>
                </a:lnTo>
                <a:lnTo>
                  <a:pt x="979931" y="587463"/>
                </a:lnTo>
                <a:lnTo>
                  <a:pt x="921511" y="554342"/>
                </a:lnTo>
                <a:lnTo>
                  <a:pt x="867536" y="514743"/>
                </a:lnTo>
                <a:lnTo>
                  <a:pt x="817879" y="470103"/>
                </a:lnTo>
                <a:lnTo>
                  <a:pt x="772540" y="420433"/>
                </a:lnTo>
                <a:lnTo>
                  <a:pt x="733678" y="366433"/>
                </a:lnTo>
                <a:lnTo>
                  <a:pt x="699769" y="308114"/>
                </a:lnTo>
                <a:lnTo>
                  <a:pt x="672464" y="246913"/>
                </a:lnTo>
                <a:lnTo>
                  <a:pt x="652271" y="183553"/>
                </a:lnTo>
                <a:lnTo>
                  <a:pt x="637920" y="118033"/>
                </a:lnTo>
                <a:lnTo>
                  <a:pt x="630681" y="51079"/>
                </a:lnTo>
                <a:lnTo>
                  <a:pt x="629919" y="17957"/>
                </a:lnTo>
              </a:path>
            </a:pathLst>
          </a:custGeom>
          <a:ln w="18719">
            <a:solidFill>
              <a:srgbClr val="1C365F"/>
            </a:solidFill>
          </a:ln>
        </p:spPr>
        <p:txBody>
          <a:bodyPr wrap="square" lIns="0" tIns="0" rIns="0" bIns="0" rtlCol="0"/>
          <a:lstStyle/>
          <a:p>
            <a:endParaRPr/>
          </a:p>
        </p:txBody>
      </p:sp>
      <p:sp>
        <p:nvSpPr>
          <p:cNvPr id="4" name="object 4"/>
          <p:cNvSpPr/>
          <p:nvPr/>
        </p:nvSpPr>
        <p:spPr>
          <a:xfrm>
            <a:off x="0" y="9776874"/>
            <a:ext cx="2698115" cy="510540"/>
          </a:xfrm>
          <a:custGeom>
            <a:avLst/>
            <a:gdLst/>
            <a:ahLst/>
            <a:cxnLst/>
            <a:rect l="l" t="t" r="r" b="b"/>
            <a:pathLst>
              <a:path w="2698115" h="510540">
                <a:moveTo>
                  <a:pt x="2144849" y="0"/>
                </a:moveTo>
                <a:lnTo>
                  <a:pt x="2203169" y="2882"/>
                </a:lnTo>
                <a:lnTo>
                  <a:pt x="2260055" y="12238"/>
                </a:lnTo>
                <a:lnTo>
                  <a:pt x="2316204" y="27359"/>
                </a:lnTo>
                <a:lnTo>
                  <a:pt x="2370930" y="48235"/>
                </a:lnTo>
                <a:lnTo>
                  <a:pt x="2422774" y="74156"/>
                </a:lnTo>
                <a:lnTo>
                  <a:pt x="2471010" y="105832"/>
                </a:lnTo>
                <a:lnTo>
                  <a:pt x="2516364" y="142548"/>
                </a:lnTo>
                <a:lnTo>
                  <a:pt x="2557412" y="183584"/>
                </a:lnTo>
                <a:lnTo>
                  <a:pt x="2594129" y="228943"/>
                </a:lnTo>
                <a:lnTo>
                  <a:pt x="2625804" y="277897"/>
                </a:lnTo>
                <a:lnTo>
                  <a:pt x="2651726" y="329014"/>
                </a:lnTo>
                <a:lnTo>
                  <a:pt x="2672605" y="383728"/>
                </a:lnTo>
                <a:lnTo>
                  <a:pt x="2687719" y="439881"/>
                </a:lnTo>
                <a:lnTo>
                  <a:pt x="2697092" y="496758"/>
                </a:lnTo>
                <a:lnTo>
                  <a:pt x="2698064" y="510123"/>
                </a:lnTo>
              </a:path>
              <a:path w="2698115" h="510540">
                <a:moveTo>
                  <a:pt x="1592358" y="510123"/>
                </a:moveTo>
                <a:lnTo>
                  <a:pt x="1596936" y="467960"/>
                </a:lnTo>
                <a:lnTo>
                  <a:pt x="1609179" y="411807"/>
                </a:lnTo>
                <a:lnTo>
                  <a:pt x="1627176" y="356369"/>
                </a:lnTo>
                <a:lnTo>
                  <a:pt x="1650939" y="303093"/>
                </a:lnTo>
                <a:lnTo>
                  <a:pt x="1679731" y="252700"/>
                </a:lnTo>
                <a:lnTo>
                  <a:pt x="1714301" y="205903"/>
                </a:lnTo>
                <a:lnTo>
                  <a:pt x="1752454" y="162708"/>
                </a:lnTo>
                <a:lnTo>
                  <a:pt x="1795661" y="123830"/>
                </a:lnTo>
                <a:lnTo>
                  <a:pt x="1843173" y="89991"/>
                </a:lnTo>
                <a:lnTo>
                  <a:pt x="1892858" y="60473"/>
                </a:lnTo>
                <a:lnTo>
                  <a:pt x="1946136" y="36716"/>
                </a:lnTo>
                <a:lnTo>
                  <a:pt x="2001574" y="18717"/>
                </a:lnTo>
                <a:lnTo>
                  <a:pt x="2058447" y="7203"/>
                </a:lnTo>
                <a:lnTo>
                  <a:pt x="2116044" y="720"/>
                </a:lnTo>
                <a:lnTo>
                  <a:pt x="2144849" y="0"/>
                </a:lnTo>
              </a:path>
              <a:path w="2698115" h="510540">
                <a:moveTo>
                  <a:pt x="1034621" y="0"/>
                </a:moveTo>
                <a:lnTo>
                  <a:pt x="1092942" y="2882"/>
                </a:lnTo>
                <a:lnTo>
                  <a:pt x="1149820" y="12238"/>
                </a:lnTo>
                <a:lnTo>
                  <a:pt x="1205983" y="27359"/>
                </a:lnTo>
                <a:lnTo>
                  <a:pt x="1260701" y="48235"/>
                </a:lnTo>
                <a:lnTo>
                  <a:pt x="1312533" y="74156"/>
                </a:lnTo>
                <a:lnTo>
                  <a:pt x="1360783" y="105832"/>
                </a:lnTo>
                <a:lnTo>
                  <a:pt x="1406136" y="142548"/>
                </a:lnTo>
                <a:lnTo>
                  <a:pt x="1447184" y="183584"/>
                </a:lnTo>
                <a:lnTo>
                  <a:pt x="1483901" y="228943"/>
                </a:lnTo>
                <a:lnTo>
                  <a:pt x="1515577" y="277897"/>
                </a:lnTo>
                <a:lnTo>
                  <a:pt x="1541498" y="329014"/>
                </a:lnTo>
                <a:lnTo>
                  <a:pt x="1562378" y="383728"/>
                </a:lnTo>
                <a:lnTo>
                  <a:pt x="1577504" y="439881"/>
                </a:lnTo>
                <a:lnTo>
                  <a:pt x="1586852" y="496758"/>
                </a:lnTo>
                <a:lnTo>
                  <a:pt x="1587835" y="510123"/>
                </a:lnTo>
              </a:path>
              <a:path w="2698115" h="510540">
                <a:moveTo>
                  <a:pt x="482130" y="510123"/>
                </a:moveTo>
                <a:lnTo>
                  <a:pt x="486708" y="467960"/>
                </a:lnTo>
                <a:lnTo>
                  <a:pt x="498948" y="411807"/>
                </a:lnTo>
                <a:lnTo>
                  <a:pt x="516946" y="356369"/>
                </a:lnTo>
                <a:lnTo>
                  <a:pt x="540708" y="303093"/>
                </a:lnTo>
                <a:lnTo>
                  <a:pt x="569507" y="252700"/>
                </a:lnTo>
                <a:lnTo>
                  <a:pt x="604065" y="205903"/>
                </a:lnTo>
                <a:lnTo>
                  <a:pt x="642225" y="162708"/>
                </a:lnTo>
                <a:lnTo>
                  <a:pt x="685424" y="123830"/>
                </a:lnTo>
                <a:lnTo>
                  <a:pt x="732946" y="89991"/>
                </a:lnTo>
                <a:lnTo>
                  <a:pt x="782625" y="60473"/>
                </a:lnTo>
                <a:lnTo>
                  <a:pt x="835905" y="36716"/>
                </a:lnTo>
                <a:lnTo>
                  <a:pt x="891344" y="18717"/>
                </a:lnTo>
                <a:lnTo>
                  <a:pt x="948221" y="7203"/>
                </a:lnTo>
                <a:lnTo>
                  <a:pt x="1005823" y="720"/>
                </a:lnTo>
                <a:lnTo>
                  <a:pt x="1034621" y="0"/>
                </a:lnTo>
              </a:path>
              <a:path w="2698115" h="510540">
                <a:moveTo>
                  <a:pt x="0" y="5131"/>
                </a:moveTo>
                <a:lnTo>
                  <a:pt x="38869" y="12238"/>
                </a:lnTo>
                <a:lnTo>
                  <a:pt x="95032" y="27359"/>
                </a:lnTo>
                <a:lnTo>
                  <a:pt x="149751" y="48235"/>
                </a:lnTo>
                <a:lnTo>
                  <a:pt x="201588" y="74156"/>
                </a:lnTo>
                <a:lnTo>
                  <a:pt x="249829" y="105832"/>
                </a:lnTo>
                <a:lnTo>
                  <a:pt x="295186" y="142548"/>
                </a:lnTo>
                <a:lnTo>
                  <a:pt x="336228" y="183584"/>
                </a:lnTo>
                <a:lnTo>
                  <a:pt x="372949" y="228943"/>
                </a:lnTo>
                <a:lnTo>
                  <a:pt x="404630" y="277897"/>
                </a:lnTo>
                <a:lnTo>
                  <a:pt x="430545" y="329014"/>
                </a:lnTo>
                <a:lnTo>
                  <a:pt x="451426" y="383728"/>
                </a:lnTo>
                <a:lnTo>
                  <a:pt x="466548" y="439881"/>
                </a:lnTo>
                <a:lnTo>
                  <a:pt x="475909" y="496758"/>
                </a:lnTo>
                <a:lnTo>
                  <a:pt x="476886" y="510123"/>
                </a:lnTo>
              </a:path>
            </a:pathLst>
          </a:custGeom>
          <a:ln w="76316">
            <a:solidFill>
              <a:srgbClr val="99D5F0"/>
            </a:solidFill>
          </a:ln>
        </p:spPr>
        <p:txBody>
          <a:bodyPr wrap="square" lIns="0" tIns="0" rIns="0" bIns="0" rtlCol="0"/>
          <a:lstStyle/>
          <a:p>
            <a:endParaRPr/>
          </a:p>
        </p:txBody>
      </p:sp>
      <p:sp>
        <p:nvSpPr>
          <p:cNvPr id="5" name="object 5"/>
          <p:cNvSpPr/>
          <p:nvPr/>
        </p:nvSpPr>
        <p:spPr>
          <a:xfrm>
            <a:off x="17516172" y="6786710"/>
            <a:ext cx="772160" cy="128143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a:p>
        </p:txBody>
      </p:sp>
      <p:pic>
        <p:nvPicPr>
          <p:cNvPr id="4098" name="Picture 2" descr="https://almablog-media.s3.ap-south-1.amazonaws.com/MERN_stack_architecture_285a3f6e0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7563" y="5133444"/>
            <a:ext cx="9372600" cy="32670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758950" y="958850"/>
            <a:ext cx="6629400" cy="1015663"/>
          </a:xfrm>
          <a:prstGeom prst="rect">
            <a:avLst/>
          </a:prstGeom>
          <a:noFill/>
        </p:spPr>
        <p:txBody>
          <a:bodyPr wrap="square" rtlCol="0">
            <a:spAutoFit/>
          </a:bodyPr>
          <a:lstStyle/>
          <a:p>
            <a:r>
              <a:rPr lang="en-IN" sz="6000" b="1" dirty="0" smtClean="0">
                <a:solidFill>
                  <a:srgbClr val="0070C0"/>
                </a:solidFill>
                <a:latin typeface="Times New Roman" panose="02020603050405020304" pitchFamily="18" charset="0"/>
                <a:cs typeface="Times New Roman" panose="02020603050405020304" pitchFamily="18" charset="0"/>
              </a:rPr>
              <a:t>Technologies Used</a:t>
            </a:r>
            <a:endParaRPr lang="en-IN" sz="6000" b="1" dirty="0">
              <a:solidFill>
                <a:srgbClr val="0070C0"/>
              </a:solidFill>
              <a:latin typeface="Times New Roman" panose="02020603050405020304" pitchFamily="18" charset="0"/>
              <a:cs typeface="Times New Roman" panose="02020603050405020304" pitchFamily="18" charset="0"/>
            </a:endParaRPr>
          </a:p>
        </p:txBody>
      </p:sp>
      <p:sp>
        <p:nvSpPr>
          <p:cNvPr id="14" name="TextBox 13"/>
          <p:cNvSpPr txBox="1"/>
          <p:nvPr/>
        </p:nvSpPr>
        <p:spPr>
          <a:xfrm>
            <a:off x="1758950" y="2214210"/>
            <a:ext cx="15881475" cy="3268652"/>
          </a:xfrm>
          <a:prstGeom prst="rect">
            <a:avLst/>
          </a:prstGeom>
          <a:noFill/>
        </p:spPr>
        <p:txBody>
          <a:bodyPr wrap="square" rtlCol="0">
            <a:spAutoFit/>
          </a:bodyPr>
          <a:lstStyle/>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20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Frontend</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The React app handles user interactions, rendering menus, managing orders, and showing real-time updates. </a:t>
            </a:r>
            <a:r>
              <a:rPr kumimoji="0" lang="en-US" altLang="en-US" sz="2000" b="0" i="0" u="none" strike="noStrike" cap="none" normalizeH="0" baseline="0" dirty="0" err="1" smtClean="0">
                <a:ln>
                  <a:noFill/>
                </a:ln>
                <a:solidFill>
                  <a:schemeClr val="tx1"/>
                </a:solidFill>
                <a:effectLst/>
                <a:latin typeface="Times New Roman" panose="02020603050405020304" pitchFamily="18" charset="0"/>
                <a:cs typeface="Times New Roman" panose="02020603050405020304" pitchFamily="18" charset="0"/>
              </a:rPr>
              <a:t>React's</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component-based architecture ensures maintainability and scalability. </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20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Backend</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The Node.js server using Express.js handles the business logic, API requests, user authentication, order processing, and payment transactions. It communicates with the MongoDB database to store user data, restaurant menus, orders, and reviews. </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20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Database</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MongoDB is used for its scalability and flexibility to handle dynamic data such as user profiles, menus, orders, and reviews. </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20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API</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RESTful APIs are used to facilitate communication between the frontend and backend. </a:t>
            </a:r>
          </a:p>
          <a:p>
            <a:pPr algn="just">
              <a:lnSpc>
                <a:spcPct val="150000"/>
              </a:lnSpc>
            </a:pPr>
            <a:endParaRPr lang="en-IN" sz="2000" dirty="0">
              <a:latin typeface="Times New Roman" panose="02020603050405020304" pitchFamily="18" charset="0"/>
              <a:cs typeface="Times New Roman" panose="02020603050405020304" pitchFamily="18" charset="0"/>
            </a:endParaRPr>
          </a:p>
        </p:txBody>
      </p:sp>
      <p:sp>
        <p:nvSpPr>
          <p:cNvPr id="17" name="Rectangle 8"/>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4106" name="Picture 10" descr="https://tse4.mm.bing.net/th?id=OIP.OUA5w44w-XKomWGAb4Uz1AHaEC&amp;pid=Api&amp;P=0&amp;h=18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46150" y="609431"/>
            <a:ext cx="3143250" cy="1714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http://schemas.microsoft.com/office/powerpoint/2012/main">
    <mc:Choice Requires="p15">
      <p:transition spd="slow">
        <p15:prstTrans prst="prestige"/>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8950" y="0"/>
            <a:ext cx="9752381" cy="10299699"/>
          </a:xfrm>
          <a:prstGeom prst="rect">
            <a:avLst/>
          </a:prstGeom>
        </p:spPr>
      </p:pic>
      <p:sp>
        <p:nvSpPr>
          <p:cNvPr id="14" name="object 3"/>
          <p:cNvSpPr/>
          <p:nvPr/>
        </p:nvSpPr>
        <p:spPr>
          <a:xfrm>
            <a:off x="16992725" y="0"/>
            <a:ext cx="1295400" cy="1288415"/>
          </a:xfrm>
          <a:custGeom>
            <a:avLst/>
            <a:gdLst/>
            <a:ahLst/>
            <a:cxnLst/>
            <a:rect l="l" t="t" r="r" b="b"/>
            <a:pathLst>
              <a:path w="1295400" h="1288415">
                <a:moveTo>
                  <a:pt x="0" y="17957"/>
                </a:moveTo>
                <a:lnTo>
                  <a:pt x="378" y="0"/>
                </a:lnTo>
              </a:path>
              <a:path w="1295400" h="1288415">
                <a:moveTo>
                  <a:pt x="1295247" y="1287449"/>
                </a:moveTo>
                <a:lnTo>
                  <a:pt x="1269999" y="1287995"/>
                </a:lnTo>
                <a:lnTo>
                  <a:pt x="1269999" y="1287284"/>
                </a:lnTo>
                <a:lnTo>
                  <a:pt x="1203832" y="1285836"/>
                </a:lnTo>
                <a:lnTo>
                  <a:pt x="1137538" y="1280083"/>
                </a:lnTo>
                <a:lnTo>
                  <a:pt x="1071371" y="1271447"/>
                </a:lnTo>
                <a:lnTo>
                  <a:pt x="1005839" y="1259204"/>
                </a:lnTo>
                <a:lnTo>
                  <a:pt x="941704" y="1244079"/>
                </a:lnTo>
                <a:lnTo>
                  <a:pt x="877696" y="1225359"/>
                </a:lnTo>
                <a:lnTo>
                  <a:pt x="814958" y="1203045"/>
                </a:lnTo>
                <a:lnTo>
                  <a:pt x="753871" y="1177848"/>
                </a:lnTo>
                <a:lnTo>
                  <a:pt x="693292" y="1149045"/>
                </a:lnTo>
                <a:lnTo>
                  <a:pt x="634999" y="1117371"/>
                </a:lnTo>
                <a:lnTo>
                  <a:pt x="578865" y="1082801"/>
                </a:lnTo>
                <a:lnTo>
                  <a:pt x="523366" y="1044651"/>
                </a:lnTo>
                <a:lnTo>
                  <a:pt x="470915" y="1004328"/>
                </a:lnTo>
                <a:lnTo>
                  <a:pt x="420496" y="961135"/>
                </a:lnTo>
                <a:lnTo>
                  <a:pt x="372236" y="915771"/>
                </a:lnTo>
                <a:lnTo>
                  <a:pt x="326135" y="867536"/>
                </a:lnTo>
                <a:lnTo>
                  <a:pt x="282955" y="817143"/>
                </a:lnTo>
                <a:lnTo>
                  <a:pt x="242569" y="763854"/>
                </a:lnTo>
                <a:lnTo>
                  <a:pt x="205231" y="709142"/>
                </a:lnTo>
                <a:lnTo>
                  <a:pt x="170687" y="652983"/>
                </a:lnTo>
                <a:lnTo>
                  <a:pt x="138937" y="593940"/>
                </a:lnTo>
                <a:lnTo>
                  <a:pt x="110108" y="534187"/>
                </a:lnTo>
                <a:lnTo>
                  <a:pt x="84200" y="472986"/>
                </a:lnTo>
                <a:lnTo>
                  <a:pt x="62610" y="410349"/>
                </a:lnTo>
                <a:lnTo>
                  <a:pt x="43179" y="346265"/>
                </a:lnTo>
                <a:lnTo>
                  <a:pt x="28066" y="282193"/>
                </a:lnTo>
                <a:lnTo>
                  <a:pt x="15874" y="216674"/>
                </a:lnTo>
                <a:lnTo>
                  <a:pt x="7238" y="150444"/>
                </a:lnTo>
                <a:lnTo>
                  <a:pt x="1396" y="84200"/>
                </a:lnTo>
                <a:lnTo>
                  <a:pt x="0" y="17957"/>
                </a:lnTo>
              </a:path>
              <a:path w="1295400" h="1288415">
                <a:moveTo>
                  <a:pt x="629919" y="17957"/>
                </a:moveTo>
                <a:lnTo>
                  <a:pt x="630324" y="0"/>
                </a:lnTo>
              </a:path>
              <a:path w="1295400" h="1288415">
                <a:moveTo>
                  <a:pt x="1295247" y="657473"/>
                </a:moveTo>
                <a:lnTo>
                  <a:pt x="1269999" y="658025"/>
                </a:lnTo>
                <a:lnTo>
                  <a:pt x="1269999" y="657301"/>
                </a:lnTo>
                <a:lnTo>
                  <a:pt x="1236979" y="656577"/>
                </a:lnTo>
                <a:lnTo>
                  <a:pt x="1169923" y="649376"/>
                </a:lnTo>
                <a:lnTo>
                  <a:pt x="1104391" y="635698"/>
                </a:lnTo>
                <a:lnTo>
                  <a:pt x="1041018" y="614819"/>
                </a:lnTo>
                <a:lnTo>
                  <a:pt x="979931" y="587463"/>
                </a:lnTo>
                <a:lnTo>
                  <a:pt x="921511" y="554342"/>
                </a:lnTo>
                <a:lnTo>
                  <a:pt x="867536" y="514743"/>
                </a:lnTo>
                <a:lnTo>
                  <a:pt x="817879" y="470103"/>
                </a:lnTo>
                <a:lnTo>
                  <a:pt x="772540" y="420433"/>
                </a:lnTo>
                <a:lnTo>
                  <a:pt x="733678" y="366433"/>
                </a:lnTo>
                <a:lnTo>
                  <a:pt x="699769" y="308114"/>
                </a:lnTo>
                <a:lnTo>
                  <a:pt x="672464" y="246913"/>
                </a:lnTo>
                <a:lnTo>
                  <a:pt x="652271" y="183553"/>
                </a:lnTo>
                <a:lnTo>
                  <a:pt x="637920" y="118033"/>
                </a:lnTo>
                <a:lnTo>
                  <a:pt x="630681" y="51079"/>
                </a:lnTo>
                <a:lnTo>
                  <a:pt x="629919" y="17957"/>
                </a:lnTo>
              </a:path>
            </a:pathLst>
          </a:custGeom>
          <a:ln w="18719">
            <a:solidFill>
              <a:srgbClr val="1C365F"/>
            </a:solidFill>
          </a:ln>
        </p:spPr>
        <p:txBody>
          <a:bodyPr wrap="square" lIns="0" tIns="0" rIns="0" bIns="0" rtlCol="0"/>
          <a:lstStyle/>
          <a:p>
            <a:endParaRPr/>
          </a:p>
        </p:txBody>
      </p:sp>
      <p:sp>
        <p:nvSpPr>
          <p:cNvPr id="15" name="object 4"/>
          <p:cNvSpPr/>
          <p:nvPr/>
        </p:nvSpPr>
        <p:spPr>
          <a:xfrm>
            <a:off x="0" y="9776874"/>
            <a:ext cx="2698115" cy="510540"/>
          </a:xfrm>
          <a:custGeom>
            <a:avLst/>
            <a:gdLst/>
            <a:ahLst/>
            <a:cxnLst/>
            <a:rect l="l" t="t" r="r" b="b"/>
            <a:pathLst>
              <a:path w="2698115" h="510540">
                <a:moveTo>
                  <a:pt x="2144849" y="0"/>
                </a:moveTo>
                <a:lnTo>
                  <a:pt x="2203169" y="2882"/>
                </a:lnTo>
                <a:lnTo>
                  <a:pt x="2260055" y="12238"/>
                </a:lnTo>
                <a:lnTo>
                  <a:pt x="2316204" y="27359"/>
                </a:lnTo>
                <a:lnTo>
                  <a:pt x="2370930" y="48235"/>
                </a:lnTo>
                <a:lnTo>
                  <a:pt x="2422774" y="74156"/>
                </a:lnTo>
                <a:lnTo>
                  <a:pt x="2471010" y="105832"/>
                </a:lnTo>
                <a:lnTo>
                  <a:pt x="2516364" y="142548"/>
                </a:lnTo>
                <a:lnTo>
                  <a:pt x="2557412" y="183584"/>
                </a:lnTo>
                <a:lnTo>
                  <a:pt x="2594129" y="228943"/>
                </a:lnTo>
                <a:lnTo>
                  <a:pt x="2625804" y="277897"/>
                </a:lnTo>
                <a:lnTo>
                  <a:pt x="2651726" y="329014"/>
                </a:lnTo>
                <a:lnTo>
                  <a:pt x="2672605" y="383728"/>
                </a:lnTo>
                <a:lnTo>
                  <a:pt x="2687719" y="439881"/>
                </a:lnTo>
                <a:lnTo>
                  <a:pt x="2697092" y="496758"/>
                </a:lnTo>
                <a:lnTo>
                  <a:pt x="2698064" y="510123"/>
                </a:lnTo>
              </a:path>
              <a:path w="2698115" h="510540">
                <a:moveTo>
                  <a:pt x="1592358" y="510123"/>
                </a:moveTo>
                <a:lnTo>
                  <a:pt x="1596936" y="467960"/>
                </a:lnTo>
                <a:lnTo>
                  <a:pt x="1609179" y="411807"/>
                </a:lnTo>
                <a:lnTo>
                  <a:pt x="1627176" y="356369"/>
                </a:lnTo>
                <a:lnTo>
                  <a:pt x="1650939" y="303093"/>
                </a:lnTo>
                <a:lnTo>
                  <a:pt x="1679731" y="252700"/>
                </a:lnTo>
                <a:lnTo>
                  <a:pt x="1714301" y="205903"/>
                </a:lnTo>
                <a:lnTo>
                  <a:pt x="1752454" y="162708"/>
                </a:lnTo>
                <a:lnTo>
                  <a:pt x="1795661" y="123830"/>
                </a:lnTo>
                <a:lnTo>
                  <a:pt x="1843173" y="89991"/>
                </a:lnTo>
                <a:lnTo>
                  <a:pt x="1892858" y="60473"/>
                </a:lnTo>
                <a:lnTo>
                  <a:pt x="1946136" y="36716"/>
                </a:lnTo>
                <a:lnTo>
                  <a:pt x="2001574" y="18717"/>
                </a:lnTo>
                <a:lnTo>
                  <a:pt x="2058447" y="7203"/>
                </a:lnTo>
                <a:lnTo>
                  <a:pt x="2116044" y="720"/>
                </a:lnTo>
                <a:lnTo>
                  <a:pt x="2144849" y="0"/>
                </a:lnTo>
              </a:path>
              <a:path w="2698115" h="510540">
                <a:moveTo>
                  <a:pt x="1034621" y="0"/>
                </a:moveTo>
                <a:lnTo>
                  <a:pt x="1092942" y="2882"/>
                </a:lnTo>
                <a:lnTo>
                  <a:pt x="1149820" y="12238"/>
                </a:lnTo>
                <a:lnTo>
                  <a:pt x="1205983" y="27359"/>
                </a:lnTo>
                <a:lnTo>
                  <a:pt x="1260701" y="48235"/>
                </a:lnTo>
                <a:lnTo>
                  <a:pt x="1312533" y="74156"/>
                </a:lnTo>
                <a:lnTo>
                  <a:pt x="1360783" y="105832"/>
                </a:lnTo>
                <a:lnTo>
                  <a:pt x="1406136" y="142548"/>
                </a:lnTo>
                <a:lnTo>
                  <a:pt x="1447184" y="183584"/>
                </a:lnTo>
                <a:lnTo>
                  <a:pt x="1483901" y="228943"/>
                </a:lnTo>
                <a:lnTo>
                  <a:pt x="1515577" y="277897"/>
                </a:lnTo>
                <a:lnTo>
                  <a:pt x="1541498" y="329014"/>
                </a:lnTo>
                <a:lnTo>
                  <a:pt x="1562378" y="383728"/>
                </a:lnTo>
                <a:lnTo>
                  <a:pt x="1577504" y="439881"/>
                </a:lnTo>
                <a:lnTo>
                  <a:pt x="1586852" y="496758"/>
                </a:lnTo>
                <a:lnTo>
                  <a:pt x="1587835" y="510123"/>
                </a:lnTo>
              </a:path>
              <a:path w="2698115" h="510540">
                <a:moveTo>
                  <a:pt x="482130" y="510123"/>
                </a:moveTo>
                <a:lnTo>
                  <a:pt x="486708" y="467960"/>
                </a:lnTo>
                <a:lnTo>
                  <a:pt x="498948" y="411807"/>
                </a:lnTo>
                <a:lnTo>
                  <a:pt x="516946" y="356369"/>
                </a:lnTo>
                <a:lnTo>
                  <a:pt x="540708" y="303093"/>
                </a:lnTo>
                <a:lnTo>
                  <a:pt x="569507" y="252700"/>
                </a:lnTo>
                <a:lnTo>
                  <a:pt x="604065" y="205903"/>
                </a:lnTo>
                <a:lnTo>
                  <a:pt x="642225" y="162708"/>
                </a:lnTo>
                <a:lnTo>
                  <a:pt x="685424" y="123830"/>
                </a:lnTo>
                <a:lnTo>
                  <a:pt x="732946" y="89991"/>
                </a:lnTo>
                <a:lnTo>
                  <a:pt x="782625" y="60473"/>
                </a:lnTo>
                <a:lnTo>
                  <a:pt x="835905" y="36716"/>
                </a:lnTo>
                <a:lnTo>
                  <a:pt x="891344" y="18717"/>
                </a:lnTo>
                <a:lnTo>
                  <a:pt x="948221" y="7203"/>
                </a:lnTo>
                <a:lnTo>
                  <a:pt x="1005823" y="720"/>
                </a:lnTo>
                <a:lnTo>
                  <a:pt x="1034621" y="0"/>
                </a:lnTo>
              </a:path>
              <a:path w="2698115" h="510540">
                <a:moveTo>
                  <a:pt x="0" y="5131"/>
                </a:moveTo>
                <a:lnTo>
                  <a:pt x="38869" y="12238"/>
                </a:lnTo>
                <a:lnTo>
                  <a:pt x="95032" y="27359"/>
                </a:lnTo>
                <a:lnTo>
                  <a:pt x="149751" y="48235"/>
                </a:lnTo>
                <a:lnTo>
                  <a:pt x="201588" y="74156"/>
                </a:lnTo>
                <a:lnTo>
                  <a:pt x="249829" y="105832"/>
                </a:lnTo>
                <a:lnTo>
                  <a:pt x="295186" y="142548"/>
                </a:lnTo>
                <a:lnTo>
                  <a:pt x="336228" y="183584"/>
                </a:lnTo>
                <a:lnTo>
                  <a:pt x="372949" y="228943"/>
                </a:lnTo>
                <a:lnTo>
                  <a:pt x="404630" y="277897"/>
                </a:lnTo>
                <a:lnTo>
                  <a:pt x="430545" y="329014"/>
                </a:lnTo>
                <a:lnTo>
                  <a:pt x="451426" y="383728"/>
                </a:lnTo>
                <a:lnTo>
                  <a:pt x="466548" y="439881"/>
                </a:lnTo>
                <a:lnTo>
                  <a:pt x="475909" y="496758"/>
                </a:lnTo>
                <a:lnTo>
                  <a:pt x="476886" y="510123"/>
                </a:lnTo>
              </a:path>
            </a:pathLst>
          </a:custGeom>
          <a:ln w="76316">
            <a:solidFill>
              <a:srgbClr val="99D5F0"/>
            </a:solidFill>
          </a:ln>
        </p:spPr>
        <p:txBody>
          <a:bodyPr wrap="square" lIns="0" tIns="0" rIns="0" bIns="0" rtlCol="0"/>
          <a:lstStyle/>
          <a:p>
            <a:endParaRPr/>
          </a:p>
        </p:txBody>
      </p:sp>
      <p:sp>
        <p:nvSpPr>
          <p:cNvPr id="16" name="object 5"/>
          <p:cNvSpPr/>
          <p:nvPr/>
        </p:nvSpPr>
        <p:spPr>
          <a:xfrm>
            <a:off x="17515965" y="4921250"/>
            <a:ext cx="772160" cy="128143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a:p>
        </p:txBody>
      </p:sp>
      <p:sp>
        <p:nvSpPr>
          <p:cNvPr id="17" name="object 9"/>
          <p:cNvSpPr/>
          <p:nvPr/>
        </p:nvSpPr>
        <p:spPr>
          <a:xfrm>
            <a:off x="0" y="0"/>
            <a:ext cx="1139190" cy="1254760"/>
          </a:xfrm>
          <a:custGeom>
            <a:avLst/>
            <a:gdLst/>
            <a:ahLst/>
            <a:cxnLst/>
            <a:rect l="l" t="t" r="r" b="b"/>
            <a:pathLst>
              <a:path w="1139190" h="1254760">
                <a:moveTo>
                  <a:pt x="1138859" y="0"/>
                </a:moveTo>
                <a:lnTo>
                  <a:pt x="0" y="0"/>
                </a:lnTo>
                <a:lnTo>
                  <a:pt x="0" y="1254351"/>
                </a:lnTo>
                <a:lnTo>
                  <a:pt x="67677" y="1245590"/>
                </a:lnTo>
                <a:lnTo>
                  <a:pt x="133196" y="1233347"/>
                </a:lnTo>
                <a:lnTo>
                  <a:pt x="197276" y="1218234"/>
                </a:lnTo>
                <a:lnTo>
                  <a:pt x="261357" y="1199502"/>
                </a:lnTo>
                <a:lnTo>
                  <a:pt x="323993" y="1177188"/>
                </a:lnTo>
                <a:lnTo>
                  <a:pt x="385197" y="1151991"/>
                </a:lnTo>
                <a:lnTo>
                  <a:pt x="445675" y="1123187"/>
                </a:lnTo>
                <a:lnTo>
                  <a:pt x="503996" y="1091514"/>
                </a:lnTo>
                <a:lnTo>
                  <a:pt x="560153" y="1056944"/>
                </a:lnTo>
                <a:lnTo>
                  <a:pt x="615593" y="1018793"/>
                </a:lnTo>
                <a:lnTo>
                  <a:pt x="668153" y="978471"/>
                </a:lnTo>
                <a:lnTo>
                  <a:pt x="718551" y="935266"/>
                </a:lnTo>
                <a:lnTo>
                  <a:pt x="766791" y="889914"/>
                </a:lnTo>
                <a:lnTo>
                  <a:pt x="812874" y="841667"/>
                </a:lnTo>
                <a:lnTo>
                  <a:pt x="856073" y="791273"/>
                </a:lnTo>
                <a:lnTo>
                  <a:pt x="896391" y="737996"/>
                </a:lnTo>
                <a:lnTo>
                  <a:pt x="933832" y="683272"/>
                </a:lnTo>
                <a:lnTo>
                  <a:pt x="968395" y="627113"/>
                </a:lnTo>
                <a:lnTo>
                  <a:pt x="1000075" y="568070"/>
                </a:lnTo>
                <a:lnTo>
                  <a:pt x="1028873" y="508304"/>
                </a:lnTo>
                <a:lnTo>
                  <a:pt x="1054794" y="447116"/>
                </a:lnTo>
                <a:lnTo>
                  <a:pt x="1076394" y="384467"/>
                </a:lnTo>
                <a:lnTo>
                  <a:pt x="1095830" y="320395"/>
                </a:lnTo>
                <a:lnTo>
                  <a:pt x="1110952" y="256311"/>
                </a:lnTo>
                <a:lnTo>
                  <a:pt x="1123195" y="190792"/>
                </a:lnTo>
                <a:lnTo>
                  <a:pt x="1131832" y="124548"/>
                </a:lnTo>
                <a:lnTo>
                  <a:pt x="1137592" y="58318"/>
                </a:lnTo>
                <a:lnTo>
                  <a:pt x="1138859" y="0"/>
                </a:lnTo>
                <a:close/>
              </a:path>
            </a:pathLst>
          </a:custGeom>
          <a:solidFill>
            <a:srgbClr val="669CD3"/>
          </a:solidFill>
        </p:spPr>
        <p:txBody>
          <a:bodyPr wrap="square" lIns="0" tIns="0" rIns="0" bIns="0" rtlCol="0"/>
          <a:lstStyle/>
          <a:p>
            <a:endParaRPr/>
          </a:p>
        </p:txBody>
      </p:sp>
      <p:sp>
        <p:nvSpPr>
          <p:cNvPr id="18" name="Rectangle 17"/>
          <p:cNvSpPr/>
          <p:nvPr/>
        </p:nvSpPr>
        <p:spPr>
          <a:xfrm>
            <a:off x="844550" y="2787650"/>
            <a:ext cx="6629400" cy="2308324"/>
          </a:xfrm>
          <a:prstGeom prst="rect">
            <a:avLst/>
          </a:prstGeom>
        </p:spPr>
        <p:txBody>
          <a:bodyPr wrap="square">
            <a:spAutoFit/>
          </a:bodyPr>
          <a:lstStyle/>
          <a:p>
            <a:r>
              <a:rPr lang="en-IN" sz="4800" b="1" dirty="0" smtClean="0">
                <a:solidFill>
                  <a:srgbClr val="0070C0"/>
                </a:solidFill>
                <a:latin typeface="Times New Roman" panose="02020603050405020304" pitchFamily="18" charset="0"/>
                <a:cs typeface="Times New Roman" panose="02020603050405020304" pitchFamily="18" charset="0"/>
              </a:rPr>
              <a:t>E-R Diagram for </a:t>
            </a:r>
          </a:p>
          <a:p>
            <a:r>
              <a:rPr lang="en-IN" sz="4800" b="1" dirty="0" smtClean="0">
                <a:solidFill>
                  <a:srgbClr val="0070C0"/>
                </a:solidFill>
                <a:latin typeface="Times New Roman" panose="02020603050405020304" pitchFamily="18" charset="0"/>
                <a:cs typeface="Times New Roman" panose="02020603050405020304" pitchFamily="18" charset="0"/>
              </a:rPr>
              <a:t>Restaurant, Restaurant</a:t>
            </a:r>
          </a:p>
          <a:p>
            <a:r>
              <a:rPr lang="en-IN" sz="4800" b="1" dirty="0" smtClean="0">
                <a:solidFill>
                  <a:srgbClr val="0070C0"/>
                </a:solidFill>
                <a:latin typeface="Times New Roman" panose="02020603050405020304" pitchFamily="18" charset="0"/>
                <a:cs typeface="Times New Roman" panose="02020603050405020304" pitchFamily="18" charset="0"/>
              </a:rPr>
              <a:t>Employee and Customer</a:t>
            </a:r>
            <a:endParaRPr lang="en-IN" sz="4800" b="1" dirty="0">
              <a:solidFill>
                <a:srgbClr val="0070C0"/>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995958" y="8671679"/>
            <a:ext cx="2035810" cy="1615440"/>
          </a:xfrm>
          <a:custGeom>
            <a:avLst/>
            <a:gdLst/>
            <a:ahLst/>
            <a:cxnLst/>
            <a:rect l="l" t="t" r="r" b="b"/>
            <a:pathLst>
              <a:path w="2035809" h="1615440">
                <a:moveTo>
                  <a:pt x="2035684" y="640073"/>
                </a:moveTo>
                <a:lnTo>
                  <a:pt x="2032077" y="573115"/>
                </a:lnTo>
                <a:lnTo>
                  <a:pt x="2021994" y="506875"/>
                </a:lnTo>
                <a:lnTo>
                  <a:pt x="2003998" y="442076"/>
                </a:lnTo>
                <a:lnTo>
                  <a:pt x="1980236" y="379434"/>
                </a:lnTo>
                <a:lnTo>
                  <a:pt x="1949997" y="319670"/>
                </a:lnTo>
                <a:lnTo>
                  <a:pt x="1913282" y="263511"/>
                </a:lnTo>
                <a:lnTo>
                  <a:pt x="1871511" y="211670"/>
                </a:lnTo>
                <a:lnTo>
                  <a:pt x="1824001" y="164159"/>
                </a:lnTo>
                <a:lnTo>
                  <a:pt x="1772159" y="122402"/>
                </a:lnTo>
                <a:lnTo>
                  <a:pt x="1715289" y="85673"/>
                </a:lnTo>
                <a:lnTo>
                  <a:pt x="1656246" y="55435"/>
                </a:lnTo>
                <a:lnTo>
                  <a:pt x="1593597" y="31673"/>
                </a:lnTo>
                <a:lnTo>
                  <a:pt x="1528802" y="13677"/>
                </a:lnTo>
                <a:lnTo>
                  <a:pt x="1462559" y="3594"/>
                </a:lnTo>
                <a:lnTo>
                  <a:pt x="1395604" y="0"/>
                </a:lnTo>
                <a:lnTo>
                  <a:pt x="1361759" y="723"/>
                </a:lnTo>
                <a:lnTo>
                  <a:pt x="1295528" y="7924"/>
                </a:lnTo>
                <a:lnTo>
                  <a:pt x="1230009" y="21602"/>
                </a:lnTo>
                <a:lnTo>
                  <a:pt x="1165925" y="42481"/>
                </a:lnTo>
                <a:lnTo>
                  <a:pt x="1104723" y="69837"/>
                </a:lnTo>
                <a:lnTo>
                  <a:pt x="1047129" y="102958"/>
                </a:lnTo>
                <a:lnTo>
                  <a:pt x="993128" y="142557"/>
                </a:lnTo>
                <a:lnTo>
                  <a:pt x="942735" y="187197"/>
                </a:lnTo>
                <a:lnTo>
                  <a:pt x="898082" y="237590"/>
                </a:lnTo>
                <a:lnTo>
                  <a:pt x="858483" y="291591"/>
                </a:lnTo>
                <a:lnTo>
                  <a:pt x="825374" y="349198"/>
                </a:lnTo>
                <a:lnTo>
                  <a:pt x="798006" y="410395"/>
                </a:lnTo>
                <a:lnTo>
                  <a:pt x="777127" y="474476"/>
                </a:lnTo>
                <a:lnTo>
                  <a:pt x="763449" y="539996"/>
                </a:lnTo>
                <a:lnTo>
                  <a:pt x="756248" y="606233"/>
                </a:lnTo>
                <a:lnTo>
                  <a:pt x="755524" y="640073"/>
                </a:lnTo>
                <a:lnTo>
                  <a:pt x="755273" y="1615318"/>
                </a:lnTo>
              </a:path>
              <a:path w="2035809" h="1615440">
                <a:moveTo>
                  <a:pt x="2035684" y="1615318"/>
                </a:moveTo>
                <a:lnTo>
                  <a:pt x="2035684" y="640073"/>
                </a:lnTo>
              </a:path>
              <a:path w="2035809" h="1615440">
                <a:moveTo>
                  <a:pt x="1280402" y="640073"/>
                </a:moveTo>
                <a:lnTo>
                  <a:pt x="1276808" y="573115"/>
                </a:lnTo>
                <a:lnTo>
                  <a:pt x="1266725" y="506875"/>
                </a:lnTo>
                <a:lnTo>
                  <a:pt x="1248729" y="442076"/>
                </a:lnTo>
                <a:lnTo>
                  <a:pt x="1224967" y="379434"/>
                </a:lnTo>
                <a:lnTo>
                  <a:pt x="1194728" y="319670"/>
                </a:lnTo>
                <a:lnTo>
                  <a:pt x="1158000" y="263511"/>
                </a:lnTo>
                <a:lnTo>
                  <a:pt x="1116242" y="211670"/>
                </a:lnTo>
                <a:lnTo>
                  <a:pt x="1068732" y="164159"/>
                </a:lnTo>
                <a:lnTo>
                  <a:pt x="1016890" y="122402"/>
                </a:lnTo>
                <a:lnTo>
                  <a:pt x="960007" y="85673"/>
                </a:lnTo>
                <a:lnTo>
                  <a:pt x="900965" y="55435"/>
                </a:lnTo>
                <a:lnTo>
                  <a:pt x="838328" y="31673"/>
                </a:lnTo>
                <a:lnTo>
                  <a:pt x="773533" y="13677"/>
                </a:lnTo>
                <a:lnTo>
                  <a:pt x="707290" y="3594"/>
                </a:lnTo>
                <a:lnTo>
                  <a:pt x="640335" y="0"/>
                </a:lnTo>
                <a:lnTo>
                  <a:pt x="606490" y="723"/>
                </a:lnTo>
                <a:lnTo>
                  <a:pt x="540247" y="7924"/>
                </a:lnTo>
                <a:lnTo>
                  <a:pt x="474727" y="21602"/>
                </a:lnTo>
                <a:lnTo>
                  <a:pt x="410656" y="42481"/>
                </a:lnTo>
                <a:lnTo>
                  <a:pt x="349454" y="69837"/>
                </a:lnTo>
                <a:lnTo>
                  <a:pt x="291847" y="102958"/>
                </a:lnTo>
                <a:lnTo>
                  <a:pt x="237847" y="142557"/>
                </a:lnTo>
                <a:lnTo>
                  <a:pt x="187453" y="187197"/>
                </a:lnTo>
                <a:lnTo>
                  <a:pt x="142813" y="237590"/>
                </a:lnTo>
                <a:lnTo>
                  <a:pt x="103214" y="291591"/>
                </a:lnTo>
                <a:lnTo>
                  <a:pt x="70093" y="349198"/>
                </a:lnTo>
                <a:lnTo>
                  <a:pt x="42737" y="410395"/>
                </a:lnTo>
                <a:lnTo>
                  <a:pt x="21858" y="474476"/>
                </a:lnTo>
                <a:lnTo>
                  <a:pt x="8180" y="539996"/>
                </a:lnTo>
                <a:lnTo>
                  <a:pt x="979" y="606233"/>
                </a:lnTo>
                <a:lnTo>
                  <a:pt x="255" y="640073"/>
                </a:lnTo>
                <a:lnTo>
                  <a:pt x="0" y="1615318"/>
                </a:lnTo>
              </a:path>
              <a:path w="2035809" h="1615440">
                <a:moveTo>
                  <a:pt x="1280402" y="1615318"/>
                </a:moveTo>
                <a:lnTo>
                  <a:pt x="1280402" y="640073"/>
                </a:lnTo>
              </a:path>
            </a:pathLst>
          </a:custGeom>
          <a:ln w="18719">
            <a:solidFill>
              <a:srgbClr val="1C365F"/>
            </a:solidFill>
          </a:ln>
        </p:spPr>
        <p:txBody>
          <a:bodyPr wrap="square" lIns="0" tIns="0" rIns="0" bIns="0" rtlCol="0"/>
          <a:lstStyle/>
          <a:p>
            <a:endParaRPr/>
          </a:p>
        </p:txBody>
      </p:sp>
      <p:sp>
        <p:nvSpPr>
          <p:cNvPr id="3" name="object 3"/>
          <p:cNvSpPr/>
          <p:nvPr/>
        </p:nvSpPr>
        <p:spPr>
          <a:xfrm>
            <a:off x="16992725" y="0"/>
            <a:ext cx="1295400" cy="1288415"/>
          </a:xfrm>
          <a:custGeom>
            <a:avLst/>
            <a:gdLst/>
            <a:ahLst/>
            <a:cxnLst/>
            <a:rect l="l" t="t" r="r" b="b"/>
            <a:pathLst>
              <a:path w="1295400" h="1288415">
                <a:moveTo>
                  <a:pt x="0" y="17957"/>
                </a:moveTo>
                <a:lnTo>
                  <a:pt x="378" y="0"/>
                </a:lnTo>
              </a:path>
              <a:path w="1295400" h="1288415">
                <a:moveTo>
                  <a:pt x="1295247" y="1287449"/>
                </a:moveTo>
                <a:lnTo>
                  <a:pt x="1269999" y="1287995"/>
                </a:lnTo>
                <a:lnTo>
                  <a:pt x="1269999" y="1287284"/>
                </a:lnTo>
                <a:lnTo>
                  <a:pt x="1203832" y="1285836"/>
                </a:lnTo>
                <a:lnTo>
                  <a:pt x="1137538" y="1280083"/>
                </a:lnTo>
                <a:lnTo>
                  <a:pt x="1071371" y="1271447"/>
                </a:lnTo>
                <a:lnTo>
                  <a:pt x="1005839" y="1259204"/>
                </a:lnTo>
                <a:lnTo>
                  <a:pt x="941704" y="1244079"/>
                </a:lnTo>
                <a:lnTo>
                  <a:pt x="877696" y="1225359"/>
                </a:lnTo>
                <a:lnTo>
                  <a:pt x="814958" y="1203045"/>
                </a:lnTo>
                <a:lnTo>
                  <a:pt x="753871" y="1177848"/>
                </a:lnTo>
                <a:lnTo>
                  <a:pt x="693292" y="1149045"/>
                </a:lnTo>
                <a:lnTo>
                  <a:pt x="634999" y="1117371"/>
                </a:lnTo>
                <a:lnTo>
                  <a:pt x="578865" y="1082801"/>
                </a:lnTo>
                <a:lnTo>
                  <a:pt x="523366" y="1044651"/>
                </a:lnTo>
                <a:lnTo>
                  <a:pt x="470915" y="1004328"/>
                </a:lnTo>
                <a:lnTo>
                  <a:pt x="420496" y="961135"/>
                </a:lnTo>
                <a:lnTo>
                  <a:pt x="372236" y="915771"/>
                </a:lnTo>
                <a:lnTo>
                  <a:pt x="326135" y="867536"/>
                </a:lnTo>
                <a:lnTo>
                  <a:pt x="282955" y="817143"/>
                </a:lnTo>
                <a:lnTo>
                  <a:pt x="242569" y="763854"/>
                </a:lnTo>
                <a:lnTo>
                  <a:pt x="205231" y="709142"/>
                </a:lnTo>
                <a:lnTo>
                  <a:pt x="170687" y="652983"/>
                </a:lnTo>
                <a:lnTo>
                  <a:pt x="138937" y="593940"/>
                </a:lnTo>
                <a:lnTo>
                  <a:pt x="110108" y="534187"/>
                </a:lnTo>
                <a:lnTo>
                  <a:pt x="84200" y="472986"/>
                </a:lnTo>
                <a:lnTo>
                  <a:pt x="62610" y="410349"/>
                </a:lnTo>
                <a:lnTo>
                  <a:pt x="43179" y="346265"/>
                </a:lnTo>
                <a:lnTo>
                  <a:pt x="28066" y="282193"/>
                </a:lnTo>
                <a:lnTo>
                  <a:pt x="15874" y="216674"/>
                </a:lnTo>
                <a:lnTo>
                  <a:pt x="7238" y="150444"/>
                </a:lnTo>
                <a:lnTo>
                  <a:pt x="1396" y="84200"/>
                </a:lnTo>
                <a:lnTo>
                  <a:pt x="0" y="17957"/>
                </a:lnTo>
              </a:path>
              <a:path w="1295400" h="1288415">
                <a:moveTo>
                  <a:pt x="629919" y="17957"/>
                </a:moveTo>
                <a:lnTo>
                  <a:pt x="630324" y="0"/>
                </a:lnTo>
              </a:path>
              <a:path w="1295400" h="1288415">
                <a:moveTo>
                  <a:pt x="1295247" y="657473"/>
                </a:moveTo>
                <a:lnTo>
                  <a:pt x="1269999" y="658025"/>
                </a:lnTo>
                <a:lnTo>
                  <a:pt x="1269999" y="657301"/>
                </a:lnTo>
                <a:lnTo>
                  <a:pt x="1236979" y="656577"/>
                </a:lnTo>
                <a:lnTo>
                  <a:pt x="1169923" y="649376"/>
                </a:lnTo>
                <a:lnTo>
                  <a:pt x="1104391" y="635698"/>
                </a:lnTo>
                <a:lnTo>
                  <a:pt x="1041018" y="614819"/>
                </a:lnTo>
                <a:lnTo>
                  <a:pt x="979931" y="587463"/>
                </a:lnTo>
                <a:lnTo>
                  <a:pt x="921511" y="554342"/>
                </a:lnTo>
                <a:lnTo>
                  <a:pt x="867536" y="514743"/>
                </a:lnTo>
                <a:lnTo>
                  <a:pt x="817879" y="470103"/>
                </a:lnTo>
                <a:lnTo>
                  <a:pt x="772540" y="420433"/>
                </a:lnTo>
                <a:lnTo>
                  <a:pt x="733678" y="366433"/>
                </a:lnTo>
                <a:lnTo>
                  <a:pt x="699769" y="308114"/>
                </a:lnTo>
                <a:lnTo>
                  <a:pt x="672464" y="246913"/>
                </a:lnTo>
                <a:lnTo>
                  <a:pt x="652271" y="183553"/>
                </a:lnTo>
                <a:lnTo>
                  <a:pt x="637920" y="118033"/>
                </a:lnTo>
                <a:lnTo>
                  <a:pt x="630681" y="51079"/>
                </a:lnTo>
                <a:lnTo>
                  <a:pt x="629919" y="17957"/>
                </a:lnTo>
              </a:path>
            </a:pathLst>
          </a:custGeom>
          <a:ln w="18719">
            <a:solidFill>
              <a:srgbClr val="1C365F"/>
            </a:solidFill>
          </a:ln>
        </p:spPr>
        <p:txBody>
          <a:bodyPr wrap="square" lIns="0" tIns="0" rIns="0" bIns="0" rtlCol="0"/>
          <a:lstStyle/>
          <a:p>
            <a:endParaRPr/>
          </a:p>
        </p:txBody>
      </p:sp>
      <p:sp>
        <p:nvSpPr>
          <p:cNvPr id="4" name="object 4"/>
          <p:cNvSpPr/>
          <p:nvPr/>
        </p:nvSpPr>
        <p:spPr>
          <a:xfrm>
            <a:off x="0" y="9776874"/>
            <a:ext cx="2698115" cy="510540"/>
          </a:xfrm>
          <a:custGeom>
            <a:avLst/>
            <a:gdLst/>
            <a:ahLst/>
            <a:cxnLst/>
            <a:rect l="l" t="t" r="r" b="b"/>
            <a:pathLst>
              <a:path w="2698115" h="510540">
                <a:moveTo>
                  <a:pt x="2144849" y="0"/>
                </a:moveTo>
                <a:lnTo>
                  <a:pt x="2203169" y="2882"/>
                </a:lnTo>
                <a:lnTo>
                  <a:pt x="2260055" y="12238"/>
                </a:lnTo>
                <a:lnTo>
                  <a:pt x="2316204" y="27359"/>
                </a:lnTo>
                <a:lnTo>
                  <a:pt x="2370930" y="48235"/>
                </a:lnTo>
                <a:lnTo>
                  <a:pt x="2422774" y="74156"/>
                </a:lnTo>
                <a:lnTo>
                  <a:pt x="2471010" y="105832"/>
                </a:lnTo>
                <a:lnTo>
                  <a:pt x="2516364" y="142548"/>
                </a:lnTo>
                <a:lnTo>
                  <a:pt x="2557412" y="183584"/>
                </a:lnTo>
                <a:lnTo>
                  <a:pt x="2594129" y="228943"/>
                </a:lnTo>
                <a:lnTo>
                  <a:pt x="2625804" y="277897"/>
                </a:lnTo>
                <a:lnTo>
                  <a:pt x="2651726" y="329014"/>
                </a:lnTo>
                <a:lnTo>
                  <a:pt x="2672605" y="383728"/>
                </a:lnTo>
                <a:lnTo>
                  <a:pt x="2687719" y="439881"/>
                </a:lnTo>
                <a:lnTo>
                  <a:pt x="2697092" y="496758"/>
                </a:lnTo>
                <a:lnTo>
                  <a:pt x="2698064" y="510123"/>
                </a:lnTo>
              </a:path>
              <a:path w="2698115" h="510540">
                <a:moveTo>
                  <a:pt x="1592358" y="510123"/>
                </a:moveTo>
                <a:lnTo>
                  <a:pt x="1596936" y="467960"/>
                </a:lnTo>
                <a:lnTo>
                  <a:pt x="1609179" y="411807"/>
                </a:lnTo>
                <a:lnTo>
                  <a:pt x="1627176" y="356369"/>
                </a:lnTo>
                <a:lnTo>
                  <a:pt x="1650939" y="303093"/>
                </a:lnTo>
                <a:lnTo>
                  <a:pt x="1679731" y="252700"/>
                </a:lnTo>
                <a:lnTo>
                  <a:pt x="1714301" y="205903"/>
                </a:lnTo>
                <a:lnTo>
                  <a:pt x="1752454" y="162708"/>
                </a:lnTo>
                <a:lnTo>
                  <a:pt x="1795661" y="123830"/>
                </a:lnTo>
                <a:lnTo>
                  <a:pt x="1843173" y="89991"/>
                </a:lnTo>
                <a:lnTo>
                  <a:pt x="1892858" y="60473"/>
                </a:lnTo>
                <a:lnTo>
                  <a:pt x="1946136" y="36716"/>
                </a:lnTo>
                <a:lnTo>
                  <a:pt x="2001574" y="18717"/>
                </a:lnTo>
                <a:lnTo>
                  <a:pt x="2058447" y="7203"/>
                </a:lnTo>
                <a:lnTo>
                  <a:pt x="2116044" y="720"/>
                </a:lnTo>
                <a:lnTo>
                  <a:pt x="2144849" y="0"/>
                </a:lnTo>
              </a:path>
              <a:path w="2698115" h="510540">
                <a:moveTo>
                  <a:pt x="1034621" y="0"/>
                </a:moveTo>
                <a:lnTo>
                  <a:pt x="1092942" y="2882"/>
                </a:lnTo>
                <a:lnTo>
                  <a:pt x="1149820" y="12238"/>
                </a:lnTo>
                <a:lnTo>
                  <a:pt x="1205983" y="27359"/>
                </a:lnTo>
                <a:lnTo>
                  <a:pt x="1260701" y="48235"/>
                </a:lnTo>
                <a:lnTo>
                  <a:pt x="1312533" y="74156"/>
                </a:lnTo>
                <a:lnTo>
                  <a:pt x="1360783" y="105832"/>
                </a:lnTo>
                <a:lnTo>
                  <a:pt x="1406136" y="142548"/>
                </a:lnTo>
                <a:lnTo>
                  <a:pt x="1447184" y="183584"/>
                </a:lnTo>
                <a:lnTo>
                  <a:pt x="1483901" y="228943"/>
                </a:lnTo>
                <a:lnTo>
                  <a:pt x="1515577" y="277897"/>
                </a:lnTo>
                <a:lnTo>
                  <a:pt x="1541498" y="329014"/>
                </a:lnTo>
                <a:lnTo>
                  <a:pt x="1562378" y="383728"/>
                </a:lnTo>
                <a:lnTo>
                  <a:pt x="1577504" y="439881"/>
                </a:lnTo>
                <a:lnTo>
                  <a:pt x="1586852" y="496758"/>
                </a:lnTo>
                <a:lnTo>
                  <a:pt x="1587835" y="510123"/>
                </a:lnTo>
              </a:path>
              <a:path w="2698115" h="510540">
                <a:moveTo>
                  <a:pt x="482130" y="510123"/>
                </a:moveTo>
                <a:lnTo>
                  <a:pt x="486708" y="467960"/>
                </a:lnTo>
                <a:lnTo>
                  <a:pt x="498948" y="411807"/>
                </a:lnTo>
                <a:lnTo>
                  <a:pt x="516946" y="356369"/>
                </a:lnTo>
                <a:lnTo>
                  <a:pt x="540708" y="303093"/>
                </a:lnTo>
                <a:lnTo>
                  <a:pt x="569507" y="252700"/>
                </a:lnTo>
                <a:lnTo>
                  <a:pt x="604065" y="205903"/>
                </a:lnTo>
                <a:lnTo>
                  <a:pt x="642225" y="162708"/>
                </a:lnTo>
                <a:lnTo>
                  <a:pt x="685424" y="123830"/>
                </a:lnTo>
                <a:lnTo>
                  <a:pt x="732946" y="89991"/>
                </a:lnTo>
                <a:lnTo>
                  <a:pt x="782625" y="60473"/>
                </a:lnTo>
                <a:lnTo>
                  <a:pt x="835905" y="36716"/>
                </a:lnTo>
                <a:lnTo>
                  <a:pt x="891344" y="18717"/>
                </a:lnTo>
                <a:lnTo>
                  <a:pt x="948221" y="7203"/>
                </a:lnTo>
                <a:lnTo>
                  <a:pt x="1005823" y="720"/>
                </a:lnTo>
                <a:lnTo>
                  <a:pt x="1034621" y="0"/>
                </a:lnTo>
              </a:path>
              <a:path w="2698115" h="510540">
                <a:moveTo>
                  <a:pt x="0" y="5131"/>
                </a:moveTo>
                <a:lnTo>
                  <a:pt x="38869" y="12238"/>
                </a:lnTo>
                <a:lnTo>
                  <a:pt x="95032" y="27359"/>
                </a:lnTo>
                <a:lnTo>
                  <a:pt x="149751" y="48235"/>
                </a:lnTo>
                <a:lnTo>
                  <a:pt x="201588" y="74156"/>
                </a:lnTo>
                <a:lnTo>
                  <a:pt x="249829" y="105832"/>
                </a:lnTo>
                <a:lnTo>
                  <a:pt x="295186" y="142548"/>
                </a:lnTo>
                <a:lnTo>
                  <a:pt x="336228" y="183584"/>
                </a:lnTo>
                <a:lnTo>
                  <a:pt x="372949" y="228943"/>
                </a:lnTo>
                <a:lnTo>
                  <a:pt x="404630" y="277897"/>
                </a:lnTo>
                <a:lnTo>
                  <a:pt x="430545" y="329014"/>
                </a:lnTo>
                <a:lnTo>
                  <a:pt x="451426" y="383728"/>
                </a:lnTo>
                <a:lnTo>
                  <a:pt x="466548" y="439881"/>
                </a:lnTo>
                <a:lnTo>
                  <a:pt x="475909" y="496758"/>
                </a:lnTo>
                <a:lnTo>
                  <a:pt x="476886" y="510123"/>
                </a:lnTo>
              </a:path>
            </a:pathLst>
          </a:custGeom>
          <a:ln w="76316">
            <a:solidFill>
              <a:srgbClr val="99D5F0"/>
            </a:solidFill>
          </a:ln>
        </p:spPr>
        <p:txBody>
          <a:bodyPr wrap="square" lIns="0" tIns="0" rIns="0" bIns="0" rtlCol="0"/>
          <a:lstStyle/>
          <a:p>
            <a:endParaRPr/>
          </a:p>
        </p:txBody>
      </p:sp>
      <p:sp>
        <p:nvSpPr>
          <p:cNvPr id="5" name="object 5"/>
          <p:cNvSpPr/>
          <p:nvPr/>
        </p:nvSpPr>
        <p:spPr>
          <a:xfrm>
            <a:off x="17516172" y="6786710"/>
            <a:ext cx="772160" cy="128143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t="8920"/>
          <a:stretch/>
        </p:blipFill>
        <p:spPr>
          <a:xfrm>
            <a:off x="-2428" y="1332933"/>
            <a:ext cx="18290553" cy="8954186"/>
          </a:xfrm>
          <a:prstGeom prst="rect">
            <a:avLst/>
          </a:prstGeom>
        </p:spPr>
      </p:pic>
      <p:sp>
        <p:nvSpPr>
          <p:cNvPr id="8" name="TextBox 7"/>
          <p:cNvSpPr txBox="1"/>
          <p:nvPr/>
        </p:nvSpPr>
        <p:spPr>
          <a:xfrm>
            <a:off x="2732174" y="228708"/>
            <a:ext cx="14072235" cy="830997"/>
          </a:xfrm>
          <a:prstGeom prst="rect">
            <a:avLst/>
          </a:prstGeom>
          <a:noFill/>
        </p:spPr>
        <p:txBody>
          <a:bodyPr wrap="square" rtlCol="0">
            <a:spAutoFit/>
          </a:bodyPr>
          <a:lstStyle/>
          <a:p>
            <a:r>
              <a:rPr lang="en-IN" sz="4800" b="1" dirty="0" smtClean="0">
                <a:solidFill>
                  <a:srgbClr val="0070C0"/>
                </a:solidFill>
                <a:latin typeface="Times New Roman" panose="02020603050405020304" pitchFamily="18" charset="0"/>
                <a:cs typeface="Times New Roman" panose="02020603050405020304" pitchFamily="18" charset="0"/>
              </a:rPr>
              <a:t>Registration Page For Customer and Restaurant</a:t>
            </a:r>
            <a:endParaRPr lang="en-IN" sz="4800"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58136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995958" y="8671679"/>
            <a:ext cx="2035810" cy="1615440"/>
          </a:xfrm>
          <a:custGeom>
            <a:avLst/>
            <a:gdLst/>
            <a:ahLst/>
            <a:cxnLst/>
            <a:rect l="l" t="t" r="r" b="b"/>
            <a:pathLst>
              <a:path w="2035809" h="1615440">
                <a:moveTo>
                  <a:pt x="2035684" y="640073"/>
                </a:moveTo>
                <a:lnTo>
                  <a:pt x="2032077" y="573115"/>
                </a:lnTo>
                <a:lnTo>
                  <a:pt x="2021994" y="506875"/>
                </a:lnTo>
                <a:lnTo>
                  <a:pt x="2003998" y="442076"/>
                </a:lnTo>
                <a:lnTo>
                  <a:pt x="1980236" y="379434"/>
                </a:lnTo>
                <a:lnTo>
                  <a:pt x="1949997" y="319670"/>
                </a:lnTo>
                <a:lnTo>
                  <a:pt x="1913282" y="263511"/>
                </a:lnTo>
                <a:lnTo>
                  <a:pt x="1871511" y="211670"/>
                </a:lnTo>
                <a:lnTo>
                  <a:pt x="1824001" y="164159"/>
                </a:lnTo>
                <a:lnTo>
                  <a:pt x="1772159" y="122402"/>
                </a:lnTo>
                <a:lnTo>
                  <a:pt x="1715289" y="85673"/>
                </a:lnTo>
                <a:lnTo>
                  <a:pt x="1656246" y="55435"/>
                </a:lnTo>
                <a:lnTo>
                  <a:pt x="1593597" y="31673"/>
                </a:lnTo>
                <a:lnTo>
                  <a:pt x="1528802" y="13677"/>
                </a:lnTo>
                <a:lnTo>
                  <a:pt x="1462559" y="3594"/>
                </a:lnTo>
                <a:lnTo>
                  <a:pt x="1395604" y="0"/>
                </a:lnTo>
                <a:lnTo>
                  <a:pt x="1361759" y="723"/>
                </a:lnTo>
                <a:lnTo>
                  <a:pt x="1295528" y="7924"/>
                </a:lnTo>
                <a:lnTo>
                  <a:pt x="1230009" y="21602"/>
                </a:lnTo>
                <a:lnTo>
                  <a:pt x="1165925" y="42481"/>
                </a:lnTo>
                <a:lnTo>
                  <a:pt x="1104723" y="69837"/>
                </a:lnTo>
                <a:lnTo>
                  <a:pt x="1047129" y="102958"/>
                </a:lnTo>
                <a:lnTo>
                  <a:pt x="993128" y="142557"/>
                </a:lnTo>
                <a:lnTo>
                  <a:pt x="942735" y="187197"/>
                </a:lnTo>
                <a:lnTo>
                  <a:pt x="898082" y="237590"/>
                </a:lnTo>
                <a:lnTo>
                  <a:pt x="858483" y="291591"/>
                </a:lnTo>
                <a:lnTo>
                  <a:pt x="825374" y="349198"/>
                </a:lnTo>
                <a:lnTo>
                  <a:pt x="798006" y="410395"/>
                </a:lnTo>
                <a:lnTo>
                  <a:pt x="777127" y="474476"/>
                </a:lnTo>
                <a:lnTo>
                  <a:pt x="763449" y="539996"/>
                </a:lnTo>
                <a:lnTo>
                  <a:pt x="756248" y="606233"/>
                </a:lnTo>
                <a:lnTo>
                  <a:pt x="755524" y="640073"/>
                </a:lnTo>
                <a:lnTo>
                  <a:pt x="755273" y="1615318"/>
                </a:lnTo>
              </a:path>
              <a:path w="2035809" h="1615440">
                <a:moveTo>
                  <a:pt x="2035684" y="1615318"/>
                </a:moveTo>
                <a:lnTo>
                  <a:pt x="2035684" y="640073"/>
                </a:lnTo>
              </a:path>
              <a:path w="2035809" h="1615440">
                <a:moveTo>
                  <a:pt x="1280402" y="640073"/>
                </a:moveTo>
                <a:lnTo>
                  <a:pt x="1276808" y="573115"/>
                </a:lnTo>
                <a:lnTo>
                  <a:pt x="1266725" y="506875"/>
                </a:lnTo>
                <a:lnTo>
                  <a:pt x="1248729" y="442076"/>
                </a:lnTo>
                <a:lnTo>
                  <a:pt x="1224967" y="379434"/>
                </a:lnTo>
                <a:lnTo>
                  <a:pt x="1194728" y="319670"/>
                </a:lnTo>
                <a:lnTo>
                  <a:pt x="1158000" y="263511"/>
                </a:lnTo>
                <a:lnTo>
                  <a:pt x="1116242" y="211670"/>
                </a:lnTo>
                <a:lnTo>
                  <a:pt x="1068732" y="164159"/>
                </a:lnTo>
                <a:lnTo>
                  <a:pt x="1016890" y="122402"/>
                </a:lnTo>
                <a:lnTo>
                  <a:pt x="960007" y="85673"/>
                </a:lnTo>
                <a:lnTo>
                  <a:pt x="900965" y="55435"/>
                </a:lnTo>
                <a:lnTo>
                  <a:pt x="838328" y="31673"/>
                </a:lnTo>
                <a:lnTo>
                  <a:pt x="773533" y="13677"/>
                </a:lnTo>
                <a:lnTo>
                  <a:pt x="707290" y="3594"/>
                </a:lnTo>
                <a:lnTo>
                  <a:pt x="640335" y="0"/>
                </a:lnTo>
                <a:lnTo>
                  <a:pt x="606490" y="723"/>
                </a:lnTo>
                <a:lnTo>
                  <a:pt x="540247" y="7924"/>
                </a:lnTo>
                <a:lnTo>
                  <a:pt x="474727" y="21602"/>
                </a:lnTo>
                <a:lnTo>
                  <a:pt x="410656" y="42481"/>
                </a:lnTo>
                <a:lnTo>
                  <a:pt x="349454" y="69837"/>
                </a:lnTo>
                <a:lnTo>
                  <a:pt x="291847" y="102958"/>
                </a:lnTo>
                <a:lnTo>
                  <a:pt x="237847" y="142557"/>
                </a:lnTo>
                <a:lnTo>
                  <a:pt x="187453" y="187197"/>
                </a:lnTo>
                <a:lnTo>
                  <a:pt x="142813" y="237590"/>
                </a:lnTo>
                <a:lnTo>
                  <a:pt x="103214" y="291591"/>
                </a:lnTo>
                <a:lnTo>
                  <a:pt x="70093" y="349198"/>
                </a:lnTo>
                <a:lnTo>
                  <a:pt x="42737" y="410395"/>
                </a:lnTo>
                <a:lnTo>
                  <a:pt x="21858" y="474476"/>
                </a:lnTo>
                <a:lnTo>
                  <a:pt x="8180" y="539996"/>
                </a:lnTo>
                <a:lnTo>
                  <a:pt x="979" y="606233"/>
                </a:lnTo>
                <a:lnTo>
                  <a:pt x="255" y="640073"/>
                </a:lnTo>
                <a:lnTo>
                  <a:pt x="0" y="1615318"/>
                </a:lnTo>
              </a:path>
              <a:path w="2035809" h="1615440">
                <a:moveTo>
                  <a:pt x="1280402" y="1615318"/>
                </a:moveTo>
                <a:lnTo>
                  <a:pt x="1280402" y="640073"/>
                </a:lnTo>
              </a:path>
            </a:pathLst>
          </a:custGeom>
          <a:ln w="18719">
            <a:solidFill>
              <a:srgbClr val="1C365F"/>
            </a:solidFill>
          </a:ln>
        </p:spPr>
        <p:txBody>
          <a:bodyPr wrap="square" lIns="0" tIns="0" rIns="0" bIns="0" rtlCol="0"/>
          <a:lstStyle/>
          <a:p>
            <a:endParaRPr/>
          </a:p>
        </p:txBody>
      </p:sp>
      <p:sp>
        <p:nvSpPr>
          <p:cNvPr id="3" name="object 3"/>
          <p:cNvSpPr/>
          <p:nvPr/>
        </p:nvSpPr>
        <p:spPr>
          <a:xfrm>
            <a:off x="16992725" y="0"/>
            <a:ext cx="1295400" cy="1288415"/>
          </a:xfrm>
          <a:custGeom>
            <a:avLst/>
            <a:gdLst/>
            <a:ahLst/>
            <a:cxnLst/>
            <a:rect l="l" t="t" r="r" b="b"/>
            <a:pathLst>
              <a:path w="1295400" h="1288415">
                <a:moveTo>
                  <a:pt x="0" y="17957"/>
                </a:moveTo>
                <a:lnTo>
                  <a:pt x="378" y="0"/>
                </a:lnTo>
              </a:path>
              <a:path w="1295400" h="1288415">
                <a:moveTo>
                  <a:pt x="1295247" y="1287449"/>
                </a:moveTo>
                <a:lnTo>
                  <a:pt x="1269999" y="1287995"/>
                </a:lnTo>
                <a:lnTo>
                  <a:pt x="1269999" y="1287284"/>
                </a:lnTo>
                <a:lnTo>
                  <a:pt x="1203832" y="1285836"/>
                </a:lnTo>
                <a:lnTo>
                  <a:pt x="1137538" y="1280083"/>
                </a:lnTo>
                <a:lnTo>
                  <a:pt x="1071371" y="1271447"/>
                </a:lnTo>
                <a:lnTo>
                  <a:pt x="1005839" y="1259204"/>
                </a:lnTo>
                <a:lnTo>
                  <a:pt x="941704" y="1244079"/>
                </a:lnTo>
                <a:lnTo>
                  <a:pt x="877696" y="1225359"/>
                </a:lnTo>
                <a:lnTo>
                  <a:pt x="814958" y="1203045"/>
                </a:lnTo>
                <a:lnTo>
                  <a:pt x="753871" y="1177848"/>
                </a:lnTo>
                <a:lnTo>
                  <a:pt x="693292" y="1149045"/>
                </a:lnTo>
                <a:lnTo>
                  <a:pt x="634999" y="1117371"/>
                </a:lnTo>
                <a:lnTo>
                  <a:pt x="578865" y="1082801"/>
                </a:lnTo>
                <a:lnTo>
                  <a:pt x="523366" y="1044651"/>
                </a:lnTo>
                <a:lnTo>
                  <a:pt x="470915" y="1004328"/>
                </a:lnTo>
                <a:lnTo>
                  <a:pt x="420496" y="961135"/>
                </a:lnTo>
                <a:lnTo>
                  <a:pt x="372236" y="915771"/>
                </a:lnTo>
                <a:lnTo>
                  <a:pt x="326135" y="867536"/>
                </a:lnTo>
                <a:lnTo>
                  <a:pt x="282955" y="817143"/>
                </a:lnTo>
                <a:lnTo>
                  <a:pt x="242569" y="763854"/>
                </a:lnTo>
                <a:lnTo>
                  <a:pt x="205231" y="709142"/>
                </a:lnTo>
                <a:lnTo>
                  <a:pt x="170687" y="652983"/>
                </a:lnTo>
                <a:lnTo>
                  <a:pt x="138937" y="593940"/>
                </a:lnTo>
                <a:lnTo>
                  <a:pt x="110108" y="534187"/>
                </a:lnTo>
                <a:lnTo>
                  <a:pt x="84200" y="472986"/>
                </a:lnTo>
                <a:lnTo>
                  <a:pt x="62610" y="410349"/>
                </a:lnTo>
                <a:lnTo>
                  <a:pt x="43179" y="346265"/>
                </a:lnTo>
                <a:lnTo>
                  <a:pt x="28066" y="282193"/>
                </a:lnTo>
                <a:lnTo>
                  <a:pt x="15874" y="216674"/>
                </a:lnTo>
                <a:lnTo>
                  <a:pt x="7238" y="150444"/>
                </a:lnTo>
                <a:lnTo>
                  <a:pt x="1396" y="84200"/>
                </a:lnTo>
                <a:lnTo>
                  <a:pt x="0" y="17957"/>
                </a:lnTo>
              </a:path>
              <a:path w="1295400" h="1288415">
                <a:moveTo>
                  <a:pt x="629919" y="17957"/>
                </a:moveTo>
                <a:lnTo>
                  <a:pt x="630324" y="0"/>
                </a:lnTo>
              </a:path>
              <a:path w="1295400" h="1288415">
                <a:moveTo>
                  <a:pt x="1295247" y="657473"/>
                </a:moveTo>
                <a:lnTo>
                  <a:pt x="1269999" y="658025"/>
                </a:lnTo>
                <a:lnTo>
                  <a:pt x="1269999" y="657301"/>
                </a:lnTo>
                <a:lnTo>
                  <a:pt x="1236979" y="656577"/>
                </a:lnTo>
                <a:lnTo>
                  <a:pt x="1169923" y="649376"/>
                </a:lnTo>
                <a:lnTo>
                  <a:pt x="1104391" y="635698"/>
                </a:lnTo>
                <a:lnTo>
                  <a:pt x="1041018" y="614819"/>
                </a:lnTo>
                <a:lnTo>
                  <a:pt x="979931" y="587463"/>
                </a:lnTo>
                <a:lnTo>
                  <a:pt x="921511" y="554342"/>
                </a:lnTo>
                <a:lnTo>
                  <a:pt x="867536" y="514743"/>
                </a:lnTo>
                <a:lnTo>
                  <a:pt x="817879" y="470103"/>
                </a:lnTo>
                <a:lnTo>
                  <a:pt x="772540" y="420433"/>
                </a:lnTo>
                <a:lnTo>
                  <a:pt x="733678" y="366433"/>
                </a:lnTo>
                <a:lnTo>
                  <a:pt x="699769" y="308114"/>
                </a:lnTo>
                <a:lnTo>
                  <a:pt x="672464" y="246913"/>
                </a:lnTo>
                <a:lnTo>
                  <a:pt x="652271" y="183553"/>
                </a:lnTo>
                <a:lnTo>
                  <a:pt x="637920" y="118033"/>
                </a:lnTo>
                <a:lnTo>
                  <a:pt x="630681" y="51079"/>
                </a:lnTo>
                <a:lnTo>
                  <a:pt x="629919" y="17957"/>
                </a:lnTo>
              </a:path>
            </a:pathLst>
          </a:custGeom>
          <a:ln w="18719">
            <a:solidFill>
              <a:srgbClr val="1C365F"/>
            </a:solidFill>
          </a:ln>
        </p:spPr>
        <p:txBody>
          <a:bodyPr wrap="square" lIns="0" tIns="0" rIns="0" bIns="0" rtlCol="0"/>
          <a:lstStyle/>
          <a:p>
            <a:endParaRPr/>
          </a:p>
        </p:txBody>
      </p:sp>
      <p:sp>
        <p:nvSpPr>
          <p:cNvPr id="4" name="object 4"/>
          <p:cNvSpPr/>
          <p:nvPr/>
        </p:nvSpPr>
        <p:spPr>
          <a:xfrm>
            <a:off x="0" y="9776874"/>
            <a:ext cx="2698115" cy="510540"/>
          </a:xfrm>
          <a:custGeom>
            <a:avLst/>
            <a:gdLst/>
            <a:ahLst/>
            <a:cxnLst/>
            <a:rect l="l" t="t" r="r" b="b"/>
            <a:pathLst>
              <a:path w="2698115" h="510540">
                <a:moveTo>
                  <a:pt x="2144849" y="0"/>
                </a:moveTo>
                <a:lnTo>
                  <a:pt x="2203169" y="2882"/>
                </a:lnTo>
                <a:lnTo>
                  <a:pt x="2260055" y="12238"/>
                </a:lnTo>
                <a:lnTo>
                  <a:pt x="2316204" y="27359"/>
                </a:lnTo>
                <a:lnTo>
                  <a:pt x="2370930" y="48235"/>
                </a:lnTo>
                <a:lnTo>
                  <a:pt x="2422774" y="74156"/>
                </a:lnTo>
                <a:lnTo>
                  <a:pt x="2471010" y="105832"/>
                </a:lnTo>
                <a:lnTo>
                  <a:pt x="2516364" y="142548"/>
                </a:lnTo>
                <a:lnTo>
                  <a:pt x="2557412" y="183584"/>
                </a:lnTo>
                <a:lnTo>
                  <a:pt x="2594129" y="228943"/>
                </a:lnTo>
                <a:lnTo>
                  <a:pt x="2625804" y="277897"/>
                </a:lnTo>
                <a:lnTo>
                  <a:pt x="2651726" y="329014"/>
                </a:lnTo>
                <a:lnTo>
                  <a:pt x="2672605" y="383728"/>
                </a:lnTo>
                <a:lnTo>
                  <a:pt x="2687719" y="439881"/>
                </a:lnTo>
                <a:lnTo>
                  <a:pt x="2697092" y="496758"/>
                </a:lnTo>
                <a:lnTo>
                  <a:pt x="2698064" y="510123"/>
                </a:lnTo>
              </a:path>
              <a:path w="2698115" h="510540">
                <a:moveTo>
                  <a:pt x="1592358" y="510123"/>
                </a:moveTo>
                <a:lnTo>
                  <a:pt x="1596936" y="467960"/>
                </a:lnTo>
                <a:lnTo>
                  <a:pt x="1609179" y="411807"/>
                </a:lnTo>
                <a:lnTo>
                  <a:pt x="1627176" y="356369"/>
                </a:lnTo>
                <a:lnTo>
                  <a:pt x="1650939" y="303093"/>
                </a:lnTo>
                <a:lnTo>
                  <a:pt x="1679731" y="252700"/>
                </a:lnTo>
                <a:lnTo>
                  <a:pt x="1714301" y="205903"/>
                </a:lnTo>
                <a:lnTo>
                  <a:pt x="1752454" y="162708"/>
                </a:lnTo>
                <a:lnTo>
                  <a:pt x="1795661" y="123830"/>
                </a:lnTo>
                <a:lnTo>
                  <a:pt x="1843173" y="89991"/>
                </a:lnTo>
                <a:lnTo>
                  <a:pt x="1892858" y="60473"/>
                </a:lnTo>
                <a:lnTo>
                  <a:pt x="1946136" y="36716"/>
                </a:lnTo>
                <a:lnTo>
                  <a:pt x="2001574" y="18717"/>
                </a:lnTo>
                <a:lnTo>
                  <a:pt x="2058447" y="7203"/>
                </a:lnTo>
                <a:lnTo>
                  <a:pt x="2116044" y="720"/>
                </a:lnTo>
                <a:lnTo>
                  <a:pt x="2144849" y="0"/>
                </a:lnTo>
              </a:path>
              <a:path w="2698115" h="510540">
                <a:moveTo>
                  <a:pt x="1034621" y="0"/>
                </a:moveTo>
                <a:lnTo>
                  <a:pt x="1092942" y="2882"/>
                </a:lnTo>
                <a:lnTo>
                  <a:pt x="1149820" y="12238"/>
                </a:lnTo>
                <a:lnTo>
                  <a:pt x="1205983" y="27359"/>
                </a:lnTo>
                <a:lnTo>
                  <a:pt x="1260701" y="48235"/>
                </a:lnTo>
                <a:lnTo>
                  <a:pt x="1312533" y="74156"/>
                </a:lnTo>
                <a:lnTo>
                  <a:pt x="1360783" y="105832"/>
                </a:lnTo>
                <a:lnTo>
                  <a:pt x="1406136" y="142548"/>
                </a:lnTo>
                <a:lnTo>
                  <a:pt x="1447184" y="183584"/>
                </a:lnTo>
                <a:lnTo>
                  <a:pt x="1483901" y="228943"/>
                </a:lnTo>
                <a:lnTo>
                  <a:pt x="1515577" y="277897"/>
                </a:lnTo>
                <a:lnTo>
                  <a:pt x="1541498" y="329014"/>
                </a:lnTo>
                <a:lnTo>
                  <a:pt x="1562378" y="383728"/>
                </a:lnTo>
                <a:lnTo>
                  <a:pt x="1577504" y="439881"/>
                </a:lnTo>
                <a:lnTo>
                  <a:pt x="1586852" y="496758"/>
                </a:lnTo>
                <a:lnTo>
                  <a:pt x="1587835" y="510123"/>
                </a:lnTo>
              </a:path>
              <a:path w="2698115" h="510540">
                <a:moveTo>
                  <a:pt x="482130" y="510123"/>
                </a:moveTo>
                <a:lnTo>
                  <a:pt x="486708" y="467960"/>
                </a:lnTo>
                <a:lnTo>
                  <a:pt x="498948" y="411807"/>
                </a:lnTo>
                <a:lnTo>
                  <a:pt x="516946" y="356369"/>
                </a:lnTo>
                <a:lnTo>
                  <a:pt x="540708" y="303093"/>
                </a:lnTo>
                <a:lnTo>
                  <a:pt x="569507" y="252700"/>
                </a:lnTo>
                <a:lnTo>
                  <a:pt x="604065" y="205903"/>
                </a:lnTo>
                <a:lnTo>
                  <a:pt x="642225" y="162708"/>
                </a:lnTo>
                <a:lnTo>
                  <a:pt x="685424" y="123830"/>
                </a:lnTo>
                <a:lnTo>
                  <a:pt x="732946" y="89991"/>
                </a:lnTo>
                <a:lnTo>
                  <a:pt x="782625" y="60473"/>
                </a:lnTo>
                <a:lnTo>
                  <a:pt x="835905" y="36716"/>
                </a:lnTo>
                <a:lnTo>
                  <a:pt x="891344" y="18717"/>
                </a:lnTo>
                <a:lnTo>
                  <a:pt x="948221" y="7203"/>
                </a:lnTo>
                <a:lnTo>
                  <a:pt x="1005823" y="720"/>
                </a:lnTo>
                <a:lnTo>
                  <a:pt x="1034621" y="0"/>
                </a:lnTo>
              </a:path>
              <a:path w="2698115" h="510540">
                <a:moveTo>
                  <a:pt x="0" y="5131"/>
                </a:moveTo>
                <a:lnTo>
                  <a:pt x="38869" y="12238"/>
                </a:lnTo>
                <a:lnTo>
                  <a:pt x="95032" y="27359"/>
                </a:lnTo>
                <a:lnTo>
                  <a:pt x="149751" y="48235"/>
                </a:lnTo>
                <a:lnTo>
                  <a:pt x="201588" y="74156"/>
                </a:lnTo>
                <a:lnTo>
                  <a:pt x="249829" y="105832"/>
                </a:lnTo>
                <a:lnTo>
                  <a:pt x="295186" y="142548"/>
                </a:lnTo>
                <a:lnTo>
                  <a:pt x="336228" y="183584"/>
                </a:lnTo>
                <a:lnTo>
                  <a:pt x="372949" y="228943"/>
                </a:lnTo>
                <a:lnTo>
                  <a:pt x="404630" y="277897"/>
                </a:lnTo>
                <a:lnTo>
                  <a:pt x="430545" y="329014"/>
                </a:lnTo>
                <a:lnTo>
                  <a:pt x="451426" y="383728"/>
                </a:lnTo>
                <a:lnTo>
                  <a:pt x="466548" y="439881"/>
                </a:lnTo>
                <a:lnTo>
                  <a:pt x="475909" y="496758"/>
                </a:lnTo>
                <a:lnTo>
                  <a:pt x="476886" y="510123"/>
                </a:lnTo>
              </a:path>
            </a:pathLst>
          </a:custGeom>
          <a:ln w="76316">
            <a:solidFill>
              <a:srgbClr val="99D5F0"/>
            </a:solidFill>
          </a:ln>
        </p:spPr>
        <p:txBody>
          <a:bodyPr wrap="square" lIns="0" tIns="0" rIns="0" bIns="0" rtlCol="0"/>
          <a:lstStyle/>
          <a:p>
            <a:endParaRPr/>
          </a:p>
        </p:txBody>
      </p:sp>
      <p:sp>
        <p:nvSpPr>
          <p:cNvPr id="5" name="object 5"/>
          <p:cNvSpPr/>
          <p:nvPr/>
        </p:nvSpPr>
        <p:spPr>
          <a:xfrm>
            <a:off x="17516172" y="6786710"/>
            <a:ext cx="772160" cy="128143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15553"/>
            <a:ext cx="18300700" cy="8971566"/>
          </a:xfrm>
          <a:prstGeom prst="rect">
            <a:avLst/>
          </a:prstGeom>
        </p:spPr>
      </p:pic>
      <p:sp>
        <p:nvSpPr>
          <p:cNvPr id="10" name="TextBox 9"/>
          <p:cNvSpPr txBox="1"/>
          <p:nvPr/>
        </p:nvSpPr>
        <p:spPr>
          <a:xfrm>
            <a:off x="2520950" y="228708"/>
            <a:ext cx="14249400" cy="830997"/>
          </a:xfrm>
          <a:prstGeom prst="rect">
            <a:avLst/>
          </a:prstGeom>
          <a:noFill/>
        </p:spPr>
        <p:txBody>
          <a:bodyPr wrap="square" rtlCol="0">
            <a:spAutoFit/>
          </a:bodyPr>
          <a:lstStyle/>
          <a:p>
            <a:r>
              <a:rPr lang="en-IN" sz="4800" b="1" dirty="0" smtClean="0">
                <a:solidFill>
                  <a:srgbClr val="0070C0"/>
                </a:solidFill>
                <a:latin typeface="Times New Roman" panose="02020603050405020304" pitchFamily="18" charset="0"/>
                <a:cs typeface="Times New Roman" panose="02020603050405020304" pitchFamily="18" charset="0"/>
              </a:rPr>
              <a:t>Home Page With Menu Items and Restaurants</a:t>
            </a:r>
            <a:endParaRPr lang="en-IN" sz="4800"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0562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236</TotalTime>
  <Words>886</Words>
  <Application>Microsoft Office PowerPoint</Application>
  <PresentationFormat>Custom</PresentationFormat>
  <Paragraphs>63</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Bharath Sai Veeragoni</cp:lastModifiedBy>
  <cp:revision>30</cp:revision>
  <dcterms:created xsi:type="dcterms:W3CDTF">2024-03-25T17:06:12Z</dcterms:created>
  <dcterms:modified xsi:type="dcterms:W3CDTF">2025-03-09T00:08:53Z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2024-03-25T00:00:00Z</vt:filetime>
  </property>
  <property fmtid="{D5CDD505-2E9C-101B-9397-08002B2CF9AE}" pid="3" name="Creator">
    <vt:lpwstr>Chromium</vt:lpwstr>
  </property>
  <property fmtid="{D5CDD505-2E9C-101B-9397-08002B2CF9AE}" pid="4" name="LastSaved">
    <vt:filetime>2024-03-25T00:00:00Z</vt:filetime>
  </property>
  <property fmtid="{D5CDD505-2E9C-101B-9397-08002B2CF9AE}" pid="5" name="Producer">
    <vt:lpwstr>GPL Ghostscript 10.02.0</vt:lpwstr>
  </property>
</Properties>
</file>